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handoutMasterIdLst>
    <p:handoutMasterId r:id="rId33"/>
  </p:handoutMasterIdLst>
  <p:sldIdLst>
    <p:sldId id="2147471654" r:id="rId5"/>
    <p:sldId id="2147471703" r:id="rId6"/>
    <p:sldId id="2147471704" r:id="rId7"/>
    <p:sldId id="2147471705" r:id="rId8"/>
    <p:sldId id="2147471707" r:id="rId9"/>
    <p:sldId id="2147471708" r:id="rId10"/>
    <p:sldId id="2147471709" r:id="rId11"/>
    <p:sldId id="2147471710" r:id="rId12"/>
    <p:sldId id="2147471711" r:id="rId13"/>
    <p:sldId id="2147471706" r:id="rId14"/>
    <p:sldId id="2147471713" r:id="rId15"/>
    <p:sldId id="477" r:id="rId16"/>
    <p:sldId id="407" r:id="rId17"/>
    <p:sldId id="408" r:id="rId18"/>
    <p:sldId id="409" r:id="rId19"/>
    <p:sldId id="478" r:id="rId20"/>
    <p:sldId id="2147471687" r:id="rId21"/>
    <p:sldId id="2147471688" r:id="rId22"/>
    <p:sldId id="2147471715" r:id="rId23"/>
    <p:sldId id="2147471716" r:id="rId24"/>
    <p:sldId id="2147471717" r:id="rId25"/>
    <p:sldId id="2147471718" r:id="rId26"/>
    <p:sldId id="2147471682" r:id="rId27"/>
    <p:sldId id="2147471686" r:id="rId28"/>
    <p:sldId id="2147471714" r:id="rId29"/>
    <p:sldId id="2147471720" r:id="rId30"/>
    <p:sldId id="21474716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F32CC3B-57AC-4FE0-81FA-B93B44CF769B}">
          <p14:sldIdLst>
            <p14:sldId id="2147471654"/>
            <p14:sldId id="2147471703"/>
            <p14:sldId id="2147471704"/>
            <p14:sldId id="2147471705"/>
            <p14:sldId id="2147471707"/>
            <p14:sldId id="2147471708"/>
            <p14:sldId id="2147471709"/>
            <p14:sldId id="2147471710"/>
            <p14:sldId id="2147471711"/>
            <p14:sldId id="2147471706"/>
            <p14:sldId id="2147471713"/>
            <p14:sldId id="477"/>
            <p14:sldId id="407"/>
            <p14:sldId id="408"/>
            <p14:sldId id="409"/>
            <p14:sldId id="478"/>
            <p14:sldId id="2147471687"/>
            <p14:sldId id="2147471688"/>
            <p14:sldId id="2147471715"/>
            <p14:sldId id="2147471716"/>
            <p14:sldId id="2147471717"/>
            <p14:sldId id="2147471718"/>
            <p14:sldId id="2147471682"/>
            <p14:sldId id="2147471686"/>
            <p14:sldId id="2147471714"/>
            <p14:sldId id="2147471720"/>
          </p14:sldIdLst>
        </p14:section>
        <p14:section name="Outro" id="{406F0FED-5EBB-4DD0-A957-7FEC28548788}">
          <p14:sldIdLst>
            <p14:sldId id="214747168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567A29-9AAA-18AA-7F99-D050E7C663CE}" name="David Stewart" initials="DS" userId="David Stewart" providerId="None"/>
  <p188:author id="{2BC3FE7D-FDAD-D966-22A7-A26F0EE81FDE}" name="Elsa Garey" initials="EG" userId="S::elsa.garey@y-e.org.uk::61f24144-c26d-44d2-81d1-3934654a26a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2E08C"/>
    <a:srgbClr val="C9DA74"/>
    <a:srgbClr val="BBD153"/>
    <a:srgbClr val="C2D565"/>
    <a:srgbClr val="22404D"/>
    <a:srgbClr val="F1B9C5"/>
    <a:srgbClr val="DC5874"/>
    <a:srgbClr val="54BFE1"/>
    <a:srgbClr val="A2D5DD"/>
    <a:srgbClr val="67B8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8FE269-7059-475D-96F4-471CDF9E916E}" v="41" dt="2025-01-23T06:50:41.9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34" autoAdjust="0"/>
    <p:restoredTop sz="91312" autoAdjust="0"/>
  </p:normalViewPr>
  <p:slideViewPr>
    <p:cSldViewPr snapToGrid="0">
      <p:cViewPr varScale="1">
        <p:scale>
          <a:sx n="105" d="100"/>
          <a:sy n="105" d="100"/>
        </p:scale>
        <p:origin x="114" y="50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Stewart" userId="40cffe60-b158-4416-946b-e9ac5816f94c" providerId="ADAL" clId="{88702B3D-1048-4C58-A166-A96D7A7DF0EE}"/>
    <pc:docChg chg="undo custSel addSld delSld modSld modSection">
      <pc:chgData name="David Stewart" userId="40cffe60-b158-4416-946b-e9ac5816f94c" providerId="ADAL" clId="{88702B3D-1048-4C58-A166-A96D7A7DF0EE}" dt="2025-01-16T11:06:49.775" v="323"/>
      <pc:docMkLst>
        <pc:docMk/>
      </pc:docMkLst>
      <pc:sldChg chg="modSp mod">
        <pc:chgData name="David Stewart" userId="40cffe60-b158-4416-946b-e9ac5816f94c" providerId="ADAL" clId="{88702B3D-1048-4C58-A166-A96D7A7DF0EE}" dt="2025-01-16T10:00:24.192" v="27" actId="20577"/>
        <pc:sldMkLst>
          <pc:docMk/>
          <pc:sldMk cId="3389037946" sldId="409"/>
        </pc:sldMkLst>
        <pc:spChg chg="mod">
          <ac:chgData name="David Stewart" userId="40cffe60-b158-4416-946b-e9ac5816f94c" providerId="ADAL" clId="{88702B3D-1048-4C58-A166-A96D7A7DF0EE}" dt="2025-01-16T10:00:24.192" v="27" actId="20577"/>
          <ac:spMkLst>
            <pc:docMk/>
            <pc:sldMk cId="3389037946" sldId="409"/>
            <ac:spMk id="12" creationId="{643CCA63-80C3-0AD3-E6BD-3104A287AFA9}"/>
          </ac:spMkLst>
        </pc:spChg>
      </pc:sldChg>
      <pc:sldChg chg="modSp">
        <pc:chgData name="David Stewart" userId="40cffe60-b158-4416-946b-e9ac5816f94c" providerId="ADAL" clId="{88702B3D-1048-4C58-A166-A96D7A7DF0EE}" dt="2025-01-16T09:55:45.318" v="1"/>
        <pc:sldMkLst>
          <pc:docMk/>
          <pc:sldMk cId="3742341548" sldId="477"/>
        </pc:sldMkLst>
        <pc:spChg chg="mod">
          <ac:chgData name="David Stewart" userId="40cffe60-b158-4416-946b-e9ac5816f94c" providerId="ADAL" clId="{88702B3D-1048-4C58-A166-A96D7A7DF0EE}" dt="2025-01-16T09:55:45.318" v="1"/>
          <ac:spMkLst>
            <pc:docMk/>
            <pc:sldMk cId="3742341548" sldId="477"/>
            <ac:spMk id="27" creationId="{680E7B7D-8036-E05E-76F7-EC41DB73EF90}"/>
          </ac:spMkLst>
        </pc:spChg>
      </pc:sldChg>
      <pc:sldChg chg="modSp mod">
        <pc:chgData name="David Stewart" userId="40cffe60-b158-4416-946b-e9ac5816f94c" providerId="ADAL" clId="{88702B3D-1048-4C58-A166-A96D7A7DF0EE}" dt="2025-01-16T10:00:30.882" v="31" actId="20577"/>
        <pc:sldMkLst>
          <pc:docMk/>
          <pc:sldMk cId="3214218685" sldId="478"/>
        </pc:sldMkLst>
        <pc:spChg chg="mod">
          <ac:chgData name="David Stewart" userId="40cffe60-b158-4416-946b-e9ac5816f94c" providerId="ADAL" clId="{88702B3D-1048-4C58-A166-A96D7A7DF0EE}" dt="2025-01-16T09:55:45.318" v="1"/>
          <ac:spMkLst>
            <pc:docMk/>
            <pc:sldMk cId="3214218685" sldId="478"/>
            <ac:spMk id="5" creationId="{03759E29-29C9-26BB-445C-82FFA56E5E69}"/>
          </ac:spMkLst>
        </pc:spChg>
        <pc:spChg chg="mod">
          <ac:chgData name="David Stewart" userId="40cffe60-b158-4416-946b-e9ac5816f94c" providerId="ADAL" clId="{88702B3D-1048-4C58-A166-A96D7A7DF0EE}" dt="2025-01-16T10:00:30.882" v="31" actId="20577"/>
          <ac:spMkLst>
            <pc:docMk/>
            <pc:sldMk cId="3214218685" sldId="478"/>
            <ac:spMk id="17" creationId="{2EE3E765-D579-6ADF-D862-4FD408E42BD5}"/>
          </ac:spMkLst>
        </pc:spChg>
      </pc:sldChg>
      <pc:sldChg chg="modSp mod modNotes modNotesTx">
        <pc:chgData name="David Stewart" userId="40cffe60-b158-4416-946b-e9ac5816f94c" providerId="ADAL" clId="{88702B3D-1048-4C58-A166-A96D7A7DF0EE}" dt="2025-01-16T10:10:11.886" v="308" actId="20577"/>
        <pc:sldMkLst>
          <pc:docMk/>
          <pc:sldMk cId="2297772065" sldId="2147471654"/>
        </pc:sldMkLst>
        <pc:spChg chg="mod">
          <ac:chgData name="David Stewart" userId="40cffe60-b158-4416-946b-e9ac5816f94c" providerId="ADAL" clId="{88702B3D-1048-4C58-A166-A96D7A7DF0EE}" dt="2025-01-16T10:09:39.730" v="295" actId="20577"/>
          <ac:spMkLst>
            <pc:docMk/>
            <pc:sldMk cId="2297772065" sldId="2147471654"/>
            <ac:spMk id="4" creationId="{2546D84C-F242-88A8-BCD6-FF93E57626D1}"/>
          </ac:spMkLst>
        </pc:spChg>
      </pc:sldChg>
      <pc:sldChg chg="modSp">
        <pc:chgData name="David Stewart" userId="40cffe60-b158-4416-946b-e9ac5816f94c" providerId="ADAL" clId="{88702B3D-1048-4C58-A166-A96D7A7DF0EE}" dt="2025-01-16T10:09:50.536" v="301" actId="20577"/>
        <pc:sldMkLst>
          <pc:docMk/>
          <pc:sldMk cId="3182333032" sldId="2147471687"/>
        </pc:sldMkLst>
        <pc:spChg chg="mod">
          <ac:chgData name="David Stewart" userId="40cffe60-b158-4416-946b-e9ac5816f94c" providerId="ADAL" clId="{88702B3D-1048-4C58-A166-A96D7A7DF0EE}" dt="2025-01-16T10:09:50.536" v="301" actId="20577"/>
          <ac:spMkLst>
            <pc:docMk/>
            <pc:sldMk cId="3182333032" sldId="2147471687"/>
            <ac:spMk id="3" creationId="{67F41328-016B-721B-783A-A6D36630BD21}"/>
          </ac:spMkLst>
        </pc:spChg>
      </pc:sldChg>
      <pc:sldChg chg="modSp modNotes">
        <pc:chgData name="David Stewart" userId="40cffe60-b158-4416-946b-e9ac5816f94c" providerId="ADAL" clId="{88702B3D-1048-4C58-A166-A96D7A7DF0EE}" dt="2025-01-16T10:10:18.974" v="310" actId="20577"/>
        <pc:sldMkLst>
          <pc:docMk/>
          <pc:sldMk cId="1256148955" sldId="2147471688"/>
        </pc:sldMkLst>
        <pc:spChg chg="mod">
          <ac:chgData name="David Stewart" userId="40cffe60-b158-4416-946b-e9ac5816f94c" providerId="ADAL" clId="{88702B3D-1048-4C58-A166-A96D7A7DF0EE}" dt="2025-01-16T10:10:18.974" v="310" actId="20577"/>
          <ac:spMkLst>
            <pc:docMk/>
            <pc:sldMk cId="1256148955" sldId="2147471688"/>
            <ac:spMk id="3" creationId="{2F3E101F-25CE-E938-418F-F7CD0105D85B}"/>
          </ac:spMkLst>
        </pc:spChg>
      </pc:sldChg>
      <pc:sldChg chg="modNotes modNotesTx">
        <pc:chgData name="David Stewart" userId="40cffe60-b158-4416-946b-e9ac5816f94c" providerId="ADAL" clId="{88702B3D-1048-4C58-A166-A96D7A7DF0EE}" dt="2025-01-16T10:09:58.319" v="303" actId="20577"/>
        <pc:sldMkLst>
          <pc:docMk/>
          <pc:sldMk cId="3059312608" sldId="2147471703"/>
        </pc:sldMkLst>
      </pc:sldChg>
      <pc:sldChg chg="modNotes modNotesTx">
        <pc:chgData name="David Stewart" userId="40cffe60-b158-4416-946b-e9ac5816f94c" providerId="ADAL" clId="{88702B3D-1048-4C58-A166-A96D7A7DF0EE}" dt="2025-01-16T09:56:33.193" v="12" actId="20577"/>
        <pc:sldMkLst>
          <pc:docMk/>
          <pc:sldMk cId="3137752757" sldId="2147471704"/>
        </pc:sldMkLst>
      </pc:sldChg>
      <pc:sldChg chg="modNotes modNotesTx">
        <pc:chgData name="David Stewart" userId="40cffe60-b158-4416-946b-e9ac5816f94c" providerId="ADAL" clId="{88702B3D-1048-4C58-A166-A96D7A7DF0EE}" dt="2025-01-16T09:58:35.644" v="14" actId="20577"/>
        <pc:sldMkLst>
          <pc:docMk/>
          <pc:sldMk cId="130547477" sldId="2147471705"/>
        </pc:sldMkLst>
      </pc:sldChg>
      <pc:sldChg chg="modSp">
        <pc:chgData name="David Stewart" userId="40cffe60-b158-4416-946b-e9ac5816f94c" providerId="ADAL" clId="{88702B3D-1048-4C58-A166-A96D7A7DF0EE}" dt="2025-01-16T09:59:34.552" v="23" actId="20577"/>
        <pc:sldMkLst>
          <pc:docMk/>
          <pc:sldMk cId="1630044264" sldId="2147471706"/>
        </pc:sldMkLst>
        <pc:spChg chg="mod">
          <ac:chgData name="David Stewart" userId="40cffe60-b158-4416-946b-e9ac5816f94c" providerId="ADAL" clId="{88702B3D-1048-4C58-A166-A96D7A7DF0EE}" dt="2025-01-16T09:59:34.552" v="23" actId="20577"/>
          <ac:spMkLst>
            <pc:docMk/>
            <pc:sldMk cId="1630044264" sldId="2147471706"/>
            <ac:spMk id="3" creationId="{37BFF0C3-A4ED-BFA5-562F-A41D587B78F5}"/>
          </ac:spMkLst>
        </pc:spChg>
      </pc:sldChg>
      <pc:sldChg chg="modNotes modNotesTx">
        <pc:chgData name="David Stewart" userId="40cffe60-b158-4416-946b-e9ac5816f94c" providerId="ADAL" clId="{88702B3D-1048-4C58-A166-A96D7A7DF0EE}" dt="2025-01-16T09:58:43.729" v="16" actId="20577"/>
        <pc:sldMkLst>
          <pc:docMk/>
          <pc:sldMk cId="1961552603" sldId="2147471707"/>
        </pc:sldMkLst>
      </pc:sldChg>
      <pc:sldChg chg="modNotes modNotesTx">
        <pc:chgData name="David Stewart" userId="40cffe60-b158-4416-946b-e9ac5816f94c" providerId="ADAL" clId="{88702B3D-1048-4C58-A166-A96D7A7DF0EE}" dt="2025-01-16T09:59:07.121" v="17" actId="20577"/>
        <pc:sldMkLst>
          <pc:docMk/>
          <pc:sldMk cId="2471013529" sldId="2147471709"/>
        </pc:sldMkLst>
      </pc:sldChg>
      <pc:sldChg chg="modSp mod">
        <pc:chgData name="David Stewart" userId="40cffe60-b158-4416-946b-e9ac5816f94c" providerId="ADAL" clId="{88702B3D-1048-4C58-A166-A96D7A7DF0EE}" dt="2025-01-16T10:42:13.260" v="320" actId="20577"/>
        <pc:sldMkLst>
          <pc:docMk/>
          <pc:sldMk cId="1384815453" sldId="2147471711"/>
        </pc:sldMkLst>
        <pc:spChg chg="mod">
          <ac:chgData name="David Stewart" userId="40cffe60-b158-4416-946b-e9ac5816f94c" providerId="ADAL" clId="{88702B3D-1048-4C58-A166-A96D7A7DF0EE}" dt="2025-01-16T10:42:13.260" v="320" actId="20577"/>
          <ac:spMkLst>
            <pc:docMk/>
            <pc:sldMk cId="1384815453" sldId="2147471711"/>
            <ac:spMk id="3" creationId="{F266D2C3-E98E-0DF5-288E-A57B93DA7703}"/>
          </ac:spMkLst>
        </pc:spChg>
      </pc:sldChg>
      <pc:sldChg chg="modSp">
        <pc:chgData name="David Stewart" userId="40cffe60-b158-4416-946b-e9ac5816f94c" providerId="ADAL" clId="{88702B3D-1048-4C58-A166-A96D7A7DF0EE}" dt="2025-01-16T09:55:29.995" v="0"/>
        <pc:sldMkLst>
          <pc:docMk/>
          <pc:sldMk cId="2114590183" sldId="2147471713"/>
        </pc:sldMkLst>
        <pc:spChg chg="mod">
          <ac:chgData name="David Stewart" userId="40cffe60-b158-4416-946b-e9ac5816f94c" providerId="ADAL" clId="{88702B3D-1048-4C58-A166-A96D7A7DF0EE}" dt="2025-01-16T09:55:29.995" v="0"/>
          <ac:spMkLst>
            <pc:docMk/>
            <pc:sldMk cId="2114590183" sldId="2147471713"/>
            <ac:spMk id="3" creationId="{F59836A2-2B51-A4F7-7494-F6B4DD7B500F}"/>
          </ac:spMkLst>
        </pc:spChg>
      </pc:sldChg>
      <pc:sldChg chg="modSp mod">
        <pc:chgData name="David Stewart" userId="40cffe60-b158-4416-946b-e9ac5816f94c" providerId="ADAL" clId="{88702B3D-1048-4C58-A166-A96D7A7DF0EE}" dt="2025-01-16T10:08:12.931" v="206" actId="255"/>
        <pc:sldMkLst>
          <pc:docMk/>
          <pc:sldMk cId="2020329481" sldId="2147471714"/>
        </pc:sldMkLst>
        <pc:spChg chg="mod">
          <ac:chgData name="David Stewart" userId="40cffe60-b158-4416-946b-e9ac5816f94c" providerId="ADAL" clId="{88702B3D-1048-4C58-A166-A96D7A7DF0EE}" dt="2025-01-16T10:07:44.032" v="188" actId="20577"/>
          <ac:spMkLst>
            <pc:docMk/>
            <pc:sldMk cId="2020329481" sldId="2147471714"/>
            <ac:spMk id="3" creationId="{3A10AB00-4E92-FA89-D2E4-046C2B2DE121}"/>
          </ac:spMkLst>
        </pc:spChg>
        <pc:spChg chg="mod">
          <ac:chgData name="David Stewart" userId="40cffe60-b158-4416-946b-e9ac5816f94c" providerId="ADAL" clId="{88702B3D-1048-4C58-A166-A96D7A7DF0EE}" dt="2025-01-16T10:08:12.931" v="206" actId="255"/>
          <ac:spMkLst>
            <pc:docMk/>
            <pc:sldMk cId="2020329481" sldId="2147471714"/>
            <ac:spMk id="4" creationId="{4EB7F3AF-81E6-7112-7600-444D80D5EA1F}"/>
          </ac:spMkLst>
        </pc:spChg>
      </pc:sldChg>
      <pc:sldChg chg="modSp mod modNotes modNotesTx">
        <pc:chgData name="David Stewart" userId="40cffe60-b158-4416-946b-e9ac5816f94c" providerId="ADAL" clId="{88702B3D-1048-4C58-A166-A96D7A7DF0EE}" dt="2025-01-16T10:10:03.839" v="304" actId="20577"/>
        <pc:sldMkLst>
          <pc:docMk/>
          <pc:sldMk cId="1017448075" sldId="2147471715"/>
        </pc:sldMkLst>
        <pc:spChg chg="mod modVis">
          <ac:chgData name="David Stewart" userId="40cffe60-b158-4416-946b-e9ac5816f94c" providerId="ADAL" clId="{88702B3D-1048-4C58-A166-A96D7A7DF0EE}" dt="2025-01-16T10:01:50.815" v="44" actId="20577"/>
          <ac:spMkLst>
            <pc:docMk/>
            <pc:sldMk cId="1017448075" sldId="2147471715"/>
            <ac:spMk id="2" creationId="{C0A3C40A-CB93-A37D-704C-68565D37587D}"/>
          </ac:spMkLst>
        </pc:spChg>
        <pc:spChg chg="mod modVis">
          <ac:chgData name="David Stewart" userId="40cffe60-b158-4416-946b-e9ac5816f94c" providerId="ADAL" clId="{88702B3D-1048-4C58-A166-A96D7A7DF0EE}" dt="2025-01-16T10:02:56.401" v="58" actId="33935"/>
          <ac:spMkLst>
            <pc:docMk/>
            <pc:sldMk cId="1017448075" sldId="2147471715"/>
            <ac:spMk id="3" creationId="{0469563F-E1C9-6DEC-08BE-EBF9D887D52F}"/>
          </ac:spMkLst>
        </pc:spChg>
        <pc:spChg chg="mod modVis">
          <ac:chgData name="David Stewart" userId="40cffe60-b158-4416-946b-e9ac5816f94c" providerId="ADAL" clId="{88702B3D-1048-4C58-A166-A96D7A7DF0EE}" dt="2025-01-16T10:02:56.401" v="58" actId="33935"/>
          <ac:spMkLst>
            <pc:docMk/>
            <pc:sldMk cId="1017448075" sldId="2147471715"/>
            <ac:spMk id="8" creationId="{574B5919-55DB-F8DB-23AB-34F553BFE8E4}"/>
          </ac:spMkLst>
        </pc:spChg>
        <pc:spChg chg="mod modVis">
          <ac:chgData name="David Stewart" userId="40cffe60-b158-4416-946b-e9ac5816f94c" providerId="ADAL" clId="{88702B3D-1048-4C58-A166-A96D7A7DF0EE}" dt="2025-01-16T10:02:53.598" v="57" actId="20577"/>
          <ac:spMkLst>
            <pc:docMk/>
            <pc:sldMk cId="1017448075" sldId="2147471715"/>
            <ac:spMk id="9" creationId="{20D97B50-2C92-AFFE-F90D-2C784CDE92EA}"/>
          </ac:spMkLst>
        </pc:spChg>
        <pc:spChg chg="mod modVis">
          <ac:chgData name="David Stewart" userId="40cffe60-b158-4416-946b-e9ac5816f94c" providerId="ADAL" clId="{88702B3D-1048-4C58-A166-A96D7A7DF0EE}" dt="2025-01-16T10:02:56.401" v="58" actId="33935"/>
          <ac:spMkLst>
            <pc:docMk/>
            <pc:sldMk cId="1017448075" sldId="2147471715"/>
            <ac:spMk id="10" creationId="{3EE65CBF-DCE9-3B3E-AF34-12D2C2DBF8A9}"/>
          </ac:spMkLst>
        </pc:spChg>
        <pc:spChg chg="mod modVis">
          <ac:chgData name="David Stewart" userId="40cffe60-b158-4416-946b-e9ac5816f94c" providerId="ADAL" clId="{88702B3D-1048-4C58-A166-A96D7A7DF0EE}" dt="2025-01-16T10:02:56.401" v="58" actId="33935"/>
          <ac:spMkLst>
            <pc:docMk/>
            <pc:sldMk cId="1017448075" sldId="2147471715"/>
            <ac:spMk id="16" creationId="{8AB5A9B3-FCCB-BF1F-2F9B-CAB8217ED32C}"/>
          </ac:spMkLst>
        </pc:spChg>
        <pc:grpChg chg="mod modVis">
          <ac:chgData name="David Stewart" userId="40cffe60-b158-4416-946b-e9ac5816f94c" providerId="ADAL" clId="{88702B3D-1048-4C58-A166-A96D7A7DF0EE}" dt="2025-01-16T10:02:56.401" v="58" actId="33935"/>
          <ac:grpSpMkLst>
            <pc:docMk/>
            <pc:sldMk cId="1017448075" sldId="2147471715"/>
            <ac:grpSpMk id="4" creationId="{24D77E13-83F2-3FA5-994E-F3A20DD45126}"/>
          </ac:grpSpMkLst>
        </pc:grpChg>
        <pc:grpChg chg="mod modVis">
          <ac:chgData name="David Stewart" userId="40cffe60-b158-4416-946b-e9ac5816f94c" providerId="ADAL" clId="{88702B3D-1048-4C58-A166-A96D7A7DF0EE}" dt="2025-01-16T10:02:56.401" v="58" actId="33935"/>
          <ac:grpSpMkLst>
            <pc:docMk/>
            <pc:sldMk cId="1017448075" sldId="2147471715"/>
            <ac:grpSpMk id="11" creationId="{8785BF63-6B4A-BD9B-A587-3C3E6EA09136}"/>
          </ac:grpSpMkLst>
        </pc:grpChg>
      </pc:sldChg>
      <pc:sldChg chg="modSp mod modNotes modNotesTx">
        <pc:chgData name="David Stewart" userId="40cffe60-b158-4416-946b-e9ac5816f94c" providerId="ADAL" clId="{88702B3D-1048-4C58-A166-A96D7A7DF0EE}" dt="2025-01-16T11:06:49.775" v="323"/>
        <pc:sldMkLst>
          <pc:docMk/>
          <pc:sldMk cId="1957127542" sldId="2147471716"/>
        </pc:sldMkLst>
        <pc:spChg chg="mod modVis">
          <ac:chgData name="David Stewart" userId="40cffe60-b158-4416-946b-e9ac5816f94c" providerId="ADAL" clId="{88702B3D-1048-4C58-A166-A96D7A7DF0EE}" dt="2025-01-16T10:03:26.693" v="68" actId="14429"/>
          <ac:spMkLst>
            <pc:docMk/>
            <pc:sldMk cId="1957127542" sldId="2147471716"/>
            <ac:spMk id="2" creationId="{B2CA72A8-C361-5C59-AFF2-969DE020A078}"/>
          </ac:spMkLst>
        </pc:spChg>
        <pc:spChg chg="mod modVis">
          <ac:chgData name="David Stewart" userId="40cffe60-b158-4416-946b-e9ac5816f94c" providerId="ADAL" clId="{88702B3D-1048-4C58-A166-A96D7A7DF0EE}" dt="2025-01-16T10:03:45.168" v="80" actId="33935"/>
          <ac:spMkLst>
            <pc:docMk/>
            <pc:sldMk cId="1957127542" sldId="2147471716"/>
            <ac:spMk id="3" creationId="{6BFBE0D1-2316-0319-D766-2F04DF03DEC7}"/>
          </ac:spMkLst>
        </pc:spChg>
        <pc:spChg chg="mod modVis">
          <ac:chgData name="David Stewart" userId="40cffe60-b158-4416-946b-e9ac5816f94c" providerId="ADAL" clId="{88702B3D-1048-4C58-A166-A96D7A7DF0EE}" dt="2025-01-16T11:06:49.775" v="323"/>
          <ac:spMkLst>
            <pc:docMk/>
            <pc:sldMk cId="1957127542" sldId="2147471716"/>
            <ac:spMk id="8" creationId="{AC98EE0E-21E5-A976-1CE2-DC0291EF00FA}"/>
          </ac:spMkLst>
        </pc:spChg>
        <pc:spChg chg="mod modVis">
          <ac:chgData name="David Stewart" userId="40cffe60-b158-4416-946b-e9ac5816f94c" providerId="ADAL" clId="{88702B3D-1048-4C58-A166-A96D7A7DF0EE}" dt="2025-01-16T10:03:36.564" v="79" actId="113"/>
          <ac:spMkLst>
            <pc:docMk/>
            <pc:sldMk cId="1957127542" sldId="2147471716"/>
            <ac:spMk id="9" creationId="{8B780CBB-68A3-A044-3138-A2A73C197027}"/>
          </ac:spMkLst>
        </pc:spChg>
        <pc:spChg chg="mod modVis">
          <ac:chgData name="David Stewart" userId="40cffe60-b158-4416-946b-e9ac5816f94c" providerId="ADAL" clId="{88702B3D-1048-4C58-A166-A96D7A7DF0EE}" dt="2025-01-16T11:06:46.757" v="322"/>
          <ac:spMkLst>
            <pc:docMk/>
            <pc:sldMk cId="1957127542" sldId="2147471716"/>
            <ac:spMk id="10" creationId="{29C622D0-B2C7-38F7-3655-731107ACCC83}"/>
          </ac:spMkLst>
        </pc:spChg>
        <pc:spChg chg="mod">
          <ac:chgData name="David Stewart" userId="40cffe60-b158-4416-946b-e9ac5816f94c" providerId="ADAL" clId="{88702B3D-1048-4C58-A166-A96D7A7DF0EE}" dt="2025-01-16T11:06:43.642" v="321"/>
          <ac:spMkLst>
            <pc:docMk/>
            <pc:sldMk cId="1957127542" sldId="2147471716"/>
            <ac:spMk id="12" creationId="{A5EEC9EF-BE32-F47E-6D73-686303E13DC9}"/>
          </ac:spMkLst>
        </pc:spChg>
        <pc:spChg chg="mod modVis">
          <ac:chgData name="David Stewart" userId="40cffe60-b158-4416-946b-e9ac5816f94c" providerId="ADAL" clId="{88702B3D-1048-4C58-A166-A96D7A7DF0EE}" dt="2025-01-16T10:03:45.168" v="80" actId="33935"/>
          <ac:spMkLst>
            <pc:docMk/>
            <pc:sldMk cId="1957127542" sldId="2147471716"/>
            <ac:spMk id="16" creationId="{EE93F0AE-C88D-57BE-84B5-0F0F83F789D0}"/>
          </ac:spMkLst>
        </pc:spChg>
        <pc:grpChg chg="mod modVis">
          <ac:chgData name="David Stewart" userId="40cffe60-b158-4416-946b-e9ac5816f94c" providerId="ADAL" clId="{88702B3D-1048-4C58-A166-A96D7A7DF0EE}" dt="2025-01-16T10:03:45.168" v="80" actId="33935"/>
          <ac:grpSpMkLst>
            <pc:docMk/>
            <pc:sldMk cId="1957127542" sldId="2147471716"/>
            <ac:grpSpMk id="4" creationId="{BAB45AE2-71E2-9D72-0D1D-93651AF021B8}"/>
          </ac:grpSpMkLst>
        </pc:grpChg>
        <pc:grpChg chg="mod modVis">
          <ac:chgData name="David Stewart" userId="40cffe60-b158-4416-946b-e9ac5816f94c" providerId="ADAL" clId="{88702B3D-1048-4C58-A166-A96D7A7DF0EE}" dt="2025-01-16T10:03:45.168" v="80" actId="33935"/>
          <ac:grpSpMkLst>
            <pc:docMk/>
            <pc:sldMk cId="1957127542" sldId="2147471716"/>
            <ac:grpSpMk id="11" creationId="{5779510B-909C-2259-3259-DD1C3491B5B8}"/>
          </ac:grpSpMkLst>
        </pc:grpChg>
      </pc:sldChg>
      <pc:sldChg chg="modSp mod modNotes modNotesTx">
        <pc:chgData name="David Stewart" userId="40cffe60-b158-4416-946b-e9ac5816f94c" providerId="ADAL" clId="{88702B3D-1048-4C58-A166-A96D7A7DF0EE}" dt="2025-01-16T10:10:07.424" v="305" actId="20577"/>
        <pc:sldMkLst>
          <pc:docMk/>
          <pc:sldMk cId="372447846" sldId="2147471717"/>
        </pc:sldMkLst>
        <pc:spChg chg="mod modVis">
          <ac:chgData name="David Stewart" userId="40cffe60-b158-4416-946b-e9ac5816f94c" providerId="ADAL" clId="{88702B3D-1048-4C58-A166-A96D7A7DF0EE}" dt="2025-01-16T10:04:22.785" v="83" actId="14429"/>
          <ac:spMkLst>
            <pc:docMk/>
            <pc:sldMk cId="372447846" sldId="2147471717"/>
            <ac:spMk id="2" creationId="{74334479-36C6-0F0F-56D1-6F82080E1E21}"/>
          </ac:spMkLst>
        </pc:spChg>
        <pc:spChg chg="mod modVis">
          <ac:chgData name="David Stewart" userId="40cffe60-b158-4416-946b-e9ac5816f94c" providerId="ADAL" clId="{88702B3D-1048-4C58-A166-A96D7A7DF0EE}" dt="2025-01-16T10:04:25.231" v="84" actId="20577"/>
          <ac:spMkLst>
            <pc:docMk/>
            <pc:sldMk cId="372447846" sldId="2147471717"/>
            <ac:spMk id="9" creationId="{07D558DE-397C-5CEB-FA18-DBA13A547608}"/>
          </ac:spMkLst>
        </pc:spChg>
        <pc:spChg chg="mod modVis">
          <ac:chgData name="David Stewart" userId="40cffe60-b158-4416-946b-e9ac5816f94c" providerId="ADAL" clId="{88702B3D-1048-4C58-A166-A96D7A7DF0EE}" dt="2025-01-16T10:04:29.667" v="85" actId="33935"/>
          <ac:spMkLst>
            <pc:docMk/>
            <pc:sldMk cId="372447846" sldId="2147471717"/>
            <ac:spMk id="16" creationId="{67F0A5E8-C6A3-D9FA-1D42-40E0BE419CF3}"/>
          </ac:spMkLst>
        </pc:spChg>
        <pc:grpChg chg="mod modVis">
          <ac:chgData name="David Stewart" userId="40cffe60-b158-4416-946b-e9ac5816f94c" providerId="ADAL" clId="{88702B3D-1048-4C58-A166-A96D7A7DF0EE}" dt="2025-01-16T10:04:29.667" v="85" actId="33935"/>
          <ac:grpSpMkLst>
            <pc:docMk/>
            <pc:sldMk cId="372447846" sldId="2147471717"/>
            <ac:grpSpMk id="4" creationId="{E0329C09-27AD-C54E-C153-76146DFABACC}"/>
          </ac:grpSpMkLst>
        </pc:grpChg>
      </pc:sldChg>
      <pc:sldChg chg="modSp mod modNotes modNotesTx">
        <pc:chgData name="David Stewart" userId="40cffe60-b158-4416-946b-e9ac5816f94c" providerId="ADAL" clId="{88702B3D-1048-4C58-A166-A96D7A7DF0EE}" dt="2025-01-16T10:10:22.975" v="311" actId="20577"/>
        <pc:sldMkLst>
          <pc:docMk/>
          <pc:sldMk cId="1625433219" sldId="2147471718"/>
        </pc:sldMkLst>
        <pc:spChg chg="mod modVis">
          <ac:chgData name="David Stewart" userId="40cffe60-b158-4416-946b-e9ac5816f94c" providerId="ADAL" clId="{88702B3D-1048-4C58-A166-A96D7A7DF0EE}" dt="2025-01-16T10:04:33.704" v="88" actId="14429"/>
          <ac:spMkLst>
            <pc:docMk/>
            <pc:sldMk cId="1625433219" sldId="2147471718"/>
            <ac:spMk id="2" creationId="{BC8E6BA8-1047-0BE4-3FEB-639A5D2C2BA6}"/>
          </ac:spMkLst>
        </pc:spChg>
        <pc:spChg chg="mod modVis">
          <ac:chgData name="David Stewart" userId="40cffe60-b158-4416-946b-e9ac5816f94c" providerId="ADAL" clId="{88702B3D-1048-4C58-A166-A96D7A7DF0EE}" dt="2025-01-16T10:04:33.406" v="87" actId="14429"/>
          <ac:spMkLst>
            <pc:docMk/>
            <pc:sldMk cId="1625433219" sldId="2147471718"/>
            <ac:spMk id="9" creationId="{D750C3E5-322F-AC54-7A7C-AE5E7F883E96}"/>
          </ac:spMkLst>
        </pc:spChg>
        <pc:spChg chg="mod modVis">
          <ac:chgData name="David Stewart" userId="40cffe60-b158-4416-946b-e9ac5816f94c" providerId="ADAL" clId="{88702B3D-1048-4C58-A166-A96D7A7DF0EE}" dt="2025-01-16T10:06:57.320" v="129" actId="33935"/>
          <ac:spMkLst>
            <pc:docMk/>
            <pc:sldMk cId="1625433219" sldId="2147471718"/>
            <ac:spMk id="16" creationId="{DFCB5285-7F59-1F33-9AC9-4758B9F8E238}"/>
          </ac:spMkLst>
        </pc:spChg>
        <pc:grpChg chg="mod modVis">
          <ac:chgData name="David Stewart" userId="40cffe60-b158-4416-946b-e9ac5816f94c" providerId="ADAL" clId="{88702B3D-1048-4C58-A166-A96D7A7DF0EE}" dt="2025-01-16T10:06:57.320" v="129" actId="33935"/>
          <ac:grpSpMkLst>
            <pc:docMk/>
            <pc:sldMk cId="1625433219" sldId="2147471718"/>
            <ac:grpSpMk id="4" creationId="{7D00035C-36EF-C6BD-1EE9-3920BDD44D2E}"/>
          </ac:grpSpMkLst>
        </pc:grpChg>
      </pc:sldChg>
      <pc:sldChg chg="modSp del modNotes">
        <pc:chgData name="David Stewart" userId="40cffe60-b158-4416-946b-e9ac5816f94c" providerId="ADAL" clId="{88702B3D-1048-4C58-A166-A96D7A7DF0EE}" dt="2025-01-16T10:09:15.184" v="292" actId="47"/>
        <pc:sldMkLst>
          <pc:docMk/>
          <pc:sldMk cId="4217780815" sldId="2147471719"/>
        </pc:sldMkLst>
      </pc:sldChg>
      <pc:sldChg chg="add del">
        <pc:chgData name="David Stewart" userId="40cffe60-b158-4416-946b-e9ac5816f94c" providerId="ADAL" clId="{88702B3D-1048-4C58-A166-A96D7A7DF0EE}" dt="2025-01-16T10:08:16.436" v="207" actId="47"/>
        <pc:sldMkLst>
          <pc:docMk/>
          <pc:sldMk cId="1359735586" sldId="2147471720"/>
        </pc:sldMkLst>
      </pc:sldChg>
      <pc:sldChg chg="modSp add mod modShow">
        <pc:chgData name="David Stewart" userId="40cffe60-b158-4416-946b-e9ac5816f94c" providerId="ADAL" clId="{88702B3D-1048-4C58-A166-A96D7A7DF0EE}" dt="2025-01-16T10:09:09.770" v="291" actId="729"/>
        <pc:sldMkLst>
          <pc:docMk/>
          <pc:sldMk cId="4085815463" sldId="2147471720"/>
        </pc:sldMkLst>
        <pc:spChg chg="mod">
          <ac:chgData name="David Stewart" userId="40cffe60-b158-4416-946b-e9ac5816f94c" providerId="ADAL" clId="{88702B3D-1048-4C58-A166-A96D7A7DF0EE}" dt="2025-01-16T10:08:52.157" v="263" actId="20577"/>
          <ac:spMkLst>
            <pc:docMk/>
            <pc:sldMk cId="4085815463" sldId="2147471720"/>
            <ac:spMk id="3" creationId="{CC11E688-64C1-90D5-40DD-DE32550B165F}"/>
          </ac:spMkLst>
        </pc:spChg>
        <pc:spChg chg="mod">
          <ac:chgData name="David Stewart" userId="40cffe60-b158-4416-946b-e9ac5816f94c" providerId="ADAL" clId="{88702B3D-1048-4C58-A166-A96D7A7DF0EE}" dt="2025-01-16T10:09:01.734" v="290" actId="20577"/>
          <ac:spMkLst>
            <pc:docMk/>
            <pc:sldMk cId="4085815463" sldId="2147471720"/>
            <ac:spMk id="4" creationId="{F0E12725-83A6-F69D-4BFB-C650A1164ED4}"/>
          </ac:spMkLst>
        </pc:spChg>
      </pc:sldChg>
    </pc:docChg>
  </pc:docChgLst>
  <pc:docChgLst>
    <pc:chgData name="David Stewart" userId="40cffe60-b158-4416-946b-e9ac5816f94c" providerId="ADAL" clId="{34582DD5-1743-466F-A4F5-CFEC77D68579}"/>
    <pc:docChg chg="undo custSel addSld delSld modSld sldOrd modMainMaster addSection delSection modSection">
      <pc:chgData name="David Stewart" userId="40cffe60-b158-4416-946b-e9ac5816f94c" providerId="ADAL" clId="{34582DD5-1743-466F-A4F5-CFEC77D68579}" dt="2024-11-26T16:05:05.761" v="4747"/>
      <pc:docMkLst>
        <pc:docMk/>
      </pc:docMkLst>
      <pc:sldChg chg="add">
        <pc:chgData name="David Stewart" userId="40cffe60-b158-4416-946b-e9ac5816f94c" providerId="ADAL" clId="{34582DD5-1743-466F-A4F5-CFEC77D68579}" dt="2024-11-15T12:53:42.362" v="1"/>
        <pc:sldMkLst>
          <pc:docMk/>
          <pc:sldMk cId="3871860731" sldId="401"/>
        </pc:sldMkLst>
      </pc:sldChg>
      <pc:sldChg chg="modSp add mod">
        <pc:chgData name="David Stewart" userId="40cffe60-b158-4416-946b-e9ac5816f94c" providerId="ADAL" clId="{34582DD5-1743-466F-A4F5-CFEC77D68579}" dt="2024-11-15T16:52:04.230" v="121" actId="29295"/>
        <pc:sldMkLst>
          <pc:docMk/>
          <pc:sldMk cId="765425116" sldId="402"/>
        </pc:sldMkLst>
      </pc:sldChg>
      <pc:sldChg chg="add">
        <pc:chgData name="David Stewart" userId="40cffe60-b158-4416-946b-e9ac5816f94c" providerId="ADAL" clId="{34582DD5-1743-466F-A4F5-CFEC77D68579}" dt="2024-11-15T12:53:42.362" v="1"/>
        <pc:sldMkLst>
          <pc:docMk/>
          <pc:sldMk cId="3398326590" sldId="404"/>
        </pc:sldMkLst>
      </pc:sldChg>
      <pc:sldChg chg="add">
        <pc:chgData name="David Stewart" userId="40cffe60-b158-4416-946b-e9ac5816f94c" providerId="ADAL" clId="{34582DD5-1743-466F-A4F5-CFEC77D68579}" dt="2024-11-15T12:53:42.362" v="1"/>
        <pc:sldMkLst>
          <pc:docMk/>
          <pc:sldMk cId="1413839741" sldId="406"/>
        </pc:sldMkLst>
      </pc:sldChg>
      <pc:sldChg chg="modSp add mod">
        <pc:chgData name="David Stewart" userId="40cffe60-b158-4416-946b-e9ac5816f94c" providerId="ADAL" clId="{34582DD5-1743-466F-A4F5-CFEC77D68579}" dt="2024-11-22T09:44:40.640" v="4707" actId="20577"/>
        <pc:sldMkLst>
          <pc:docMk/>
          <pc:sldMk cId="3980716805" sldId="407"/>
        </pc:sldMkLst>
        <pc:picChg chg="mod modVis">
          <ac:chgData name="David Stewart" userId="40cffe60-b158-4416-946b-e9ac5816f94c" providerId="ADAL" clId="{34582DD5-1743-466F-A4F5-CFEC77D68579}" dt="2024-11-15T16:03:48.034" v="117" actId="29295"/>
          <ac:picMkLst>
            <pc:docMk/>
            <pc:sldMk cId="3980716805" sldId="407"/>
            <ac:picMk id="2" creationId="{E74C9ECA-8C98-74AA-9833-805E75271383}"/>
          </ac:picMkLst>
        </pc:picChg>
      </pc:sldChg>
      <pc:sldChg chg="modSp add mod modAnim">
        <pc:chgData name="David Stewart" userId="40cffe60-b158-4416-946b-e9ac5816f94c" providerId="ADAL" clId="{34582DD5-1743-466F-A4F5-CFEC77D68579}" dt="2024-11-22T09:45:46.245" v="4720"/>
        <pc:sldMkLst>
          <pc:docMk/>
          <pc:sldMk cId="548896648" sldId="408"/>
        </pc:sldMkLst>
        <pc:picChg chg="mod">
          <ac:chgData name="David Stewart" userId="40cffe60-b158-4416-946b-e9ac5816f94c" providerId="ADAL" clId="{34582DD5-1743-466F-A4F5-CFEC77D68579}" dt="2024-11-15T16:03:47.554" v="116" actId="29295"/>
          <ac:picMkLst>
            <pc:docMk/>
            <pc:sldMk cId="548896648" sldId="408"/>
            <ac:picMk id="19" creationId="{1F954C66-4C45-F562-9A26-636B836EA8D7}"/>
          </ac:picMkLst>
        </pc:picChg>
      </pc:sldChg>
      <pc:sldChg chg="add modAnim">
        <pc:chgData name="David Stewart" userId="40cffe60-b158-4416-946b-e9ac5816f94c" providerId="ADAL" clId="{34582DD5-1743-466F-A4F5-CFEC77D68579}" dt="2024-11-22T09:44:12.730" v="4701"/>
        <pc:sldMkLst>
          <pc:docMk/>
          <pc:sldMk cId="3389037946" sldId="409"/>
        </pc:sldMkLst>
      </pc:sldChg>
      <pc:sldChg chg="modSp add del mod">
        <pc:chgData name="David Stewart" userId="40cffe60-b158-4416-946b-e9ac5816f94c" providerId="ADAL" clId="{34582DD5-1743-466F-A4F5-CFEC77D68579}" dt="2024-11-15T13:08:03.727" v="44" actId="47"/>
        <pc:sldMkLst>
          <pc:docMk/>
          <pc:sldMk cId="1906569065" sldId="410"/>
        </pc:sldMkLst>
      </pc:sldChg>
      <pc:sldChg chg="add">
        <pc:chgData name="David Stewart" userId="40cffe60-b158-4416-946b-e9ac5816f94c" providerId="ADAL" clId="{34582DD5-1743-466F-A4F5-CFEC77D68579}" dt="2024-11-15T12:53:42.362" v="1"/>
        <pc:sldMkLst>
          <pc:docMk/>
          <pc:sldMk cId="355136653" sldId="411"/>
        </pc:sldMkLst>
      </pc:sldChg>
      <pc:sldChg chg="add">
        <pc:chgData name="David Stewart" userId="40cffe60-b158-4416-946b-e9ac5816f94c" providerId="ADAL" clId="{34582DD5-1743-466F-A4F5-CFEC77D68579}" dt="2024-11-15T12:53:42.362" v="1"/>
        <pc:sldMkLst>
          <pc:docMk/>
          <pc:sldMk cId="3174439559" sldId="421"/>
        </pc:sldMkLst>
      </pc:sldChg>
      <pc:sldChg chg="add">
        <pc:chgData name="David Stewart" userId="40cffe60-b158-4416-946b-e9ac5816f94c" providerId="ADAL" clId="{34582DD5-1743-466F-A4F5-CFEC77D68579}" dt="2024-11-15T12:53:42.362" v="1"/>
        <pc:sldMkLst>
          <pc:docMk/>
          <pc:sldMk cId="2864359058" sldId="445"/>
        </pc:sldMkLst>
      </pc:sldChg>
      <pc:sldChg chg="modSp add mod">
        <pc:chgData name="David Stewart" userId="40cffe60-b158-4416-946b-e9ac5816f94c" providerId="ADAL" clId="{34582DD5-1743-466F-A4F5-CFEC77D68579}" dt="2024-11-15T16:52:16.215" v="123" actId="29295"/>
        <pc:sldMkLst>
          <pc:docMk/>
          <pc:sldMk cId="4189757048" sldId="447"/>
        </pc:sldMkLst>
      </pc:sldChg>
      <pc:sldChg chg="modSp add del mod">
        <pc:chgData name="David Stewart" userId="40cffe60-b158-4416-946b-e9ac5816f94c" providerId="ADAL" clId="{34582DD5-1743-466F-A4F5-CFEC77D68579}" dt="2024-11-15T16:51:50.661" v="119" actId="29295"/>
        <pc:sldMkLst>
          <pc:docMk/>
          <pc:sldMk cId="228962007" sldId="448"/>
        </pc:sldMkLst>
      </pc:sldChg>
      <pc:sldChg chg="add">
        <pc:chgData name="David Stewart" userId="40cffe60-b158-4416-946b-e9ac5816f94c" providerId="ADAL" clId="{34582DD5-1743-466F-A4F5-CFEC77D68579}" dt="2024-11-15T12:53:42.362" v="1"/>
        <pc:sldMkLst>
          <pc:docMk/>
          <pc:sldMk cId="736855698" sldId="449"/>
        </pc:sldMkLst>
      </pc:sldChg>
      <pc:sldChg chg="del">
        <pc:chgData name="David Stewart" userId="40cffe60-b158-4416-946b-e9ac5816f94c" providerId="ADAL" clId="{34582DD5-1743-466F-A4F5-CFEC77D68579}" dt="2024-11-15T12:53:41.437" v="0" actId="47"/>
        <pc:sldMkLst>
          <pc:docMk/>
          <pc:sldMk cId="2180195417" sldId="449"/>
        </pc:sldMkLst>
      </pc:sldChg>
      <pc:sldChg chg="del">
        <pc:chgData name="David Stewart" userId="40cffe60-b158-4416-946b-e9ac5816f94c" providerId="ADAL" clId="{34582DD5-1743-466F-A4F5-CFEC77D68579}" dt="2024-11-15T12:53:41.437" v="0" actId="47"/>
        <pc:sldMkLst>
          <pc:docMk/>
          <pc:sldMk cId="3233066021" sldId="450"/>
        </pc:sldMkLst>
      </pc:sldChg>
      <pc:sldChg chg="del">
        <pc:chgData name="David Stewart" userId="40cffe60-b158-4416-946b-e9ac5816f94c" providerId="ADAL" clId="{34582DD5-1743-466F-A4F5-CFEC77D68579}" dt="2024-11-15T12:53:41.437" v="0" actId="47"/>
        <pc:sldMkLst>
          <pc:docMk/>
          <pc:sldMk cId="2771803034" sldId="451"/>
        </pc:sldMkLst>
      </pc:sldChg>
      <pc:sldChg chg="del">
        <pc:chgData name="David Stewart" userId="40cffe60-b158-4416-946b-e9ac5816f94c" providerId="ADAL" clId="{34582DD5-1743-466F-A4F5-CFEC77D68579}" dt="2024-11-15T12:53:41.437" v="0" actId="47"/>
        <pc:sldMkLst>
          <pc:docMk/>
          <pc:sldMk cId="3995727770" sldId="452"/>
        </pc:sldMkLst>
      </pc:sldChg>
      <pc:sldChg chg="del">
        <pc:chgData name="David Stewart" userId="40cffe60-b158-4416-946b-e9ac5816f94c" providerId="ADAL" clId="{34582DD5-1743-466F-A4F5-CFEC77D68579}" dt="2024-11-15T12:53:41.437" v="0" actId="47"/>
        <pc:sldMkLst>
          <pc:docMk/>
          <pc:sldMk cId="785257365" sldId="453"/>
        </pc:sldMkLst>
      </pc:sldChg>
      <pc:sldChg chg="del">
        <pc:chgData name="David Stewart" userId="40cffe60-b158-4416-946b-e9ac5816f94c" providerId="ADAL" clId="{34582DD5-1743-466F-A4F5-CFEC77D68579}" dt="2024-11-15T12:53:41.437" v="0" actId="47"/>
        <pc:sldMkLst>
          <pc:docMk/>
          <pc:sldMk cId="497638434" sldId="456"/>
        </pc:sldMkLst>
      </pc:sldChg>
      <pc:sldChg chg="del">
        <pc:chgData name="David Stewart" userId="40cffe60-b158-4416-946b-e9ac5816f94c" providerId="ADAL" clId="{34582DD5-1743-466F-A4F5-CFEC77D68579}" dt="2024-11-15T12:53:41.437" v="0" actId="47"/>
        <pc:sldMkLst>
          <pc:docMk/>
          <pc:sldMk cId="843798289" sldId="457"/>
        </pc:sldMkLst>
      </pc:sldChg>
      <pc:sldChg chg="add del">
        <pc:chgData name="David Stewart" userId="40cffe60-b158-4416-946b-e9ac5816f94c" providerId="ADAL" clId="{34582DD5-1743-466F-A4F5-CFEC77D68579}" dt="2024-11-15T13:09:11.462" v="79" actId="47"/>
        <pc:sldMkLst>
          <pc:docMk/>
          <pc:sldMk cId="3659829867" sldId="460"/>
        </pc:sldMkLst>
      </pc:sldChg>
      <pc:sldChg chg="del">
        <pc:chgData name="David Stewart" userId="40cffe60-b158-4416-946b-e9ac5816f94c" providerId="ADAL" clId="{34582DD5-1743-466F-A4F5-CFEC77D68579}" dt="2024-11-15T12:53:41.437" v="0" actId="47"/>
        <pc:sldMkLst>
          <pc:docMk/>
          <pc:sldMk cId="1853305690" sldId="461"/>
        </pc:sldMkLst>
      </pc:sldChg>
      <pc:sldChg chg="del">
        <pc:chgData name="David Stewart" userId="40cffe60-b158-4416-946b-e9ac5816f94c" providerId="ADAL" clId="{34582DD5-1743-466F-A4F5-CFEC77D68579}" dt="2024-11-15T12:53:41.437" v="0" actId="47"/>
        <pc:sldMkLst>
          <pc:docMk/>
          <pc:sldMk cId="1974914749" sldId="462"/>
        </pc:sldMkLst>
      </pc:sldChg>
      <pc:sldChg chg="modSp add del mod ord">
        <pc:chgData name="David Stewart" userId="40cffe60-b158-4416-946b-e9ac5816f94c" providerId="ADAL" clId="{34582DD5-1743-466F-A4F5-CFEC77D68579}" dt="2024-11-15T17:00:56.500" v="275" actId="47"/>
        <pc:sldMkLst>
          <pc:docMk/>
          <pc:sldMk cId="4016881565" sldId="462"/>
        </pc:sldMkLst>
      </pc:sldChg>
      <pc:sldChg chg="del">
        <pc:chgData name="David Stewart" userId="40cffe60-b158-4416-946b-e9ac5816f94c" providerId="ADAL" clId="{34582DD5-1743-466F-A4F5-CFEC77D68579}" dt="2024-11-15T12:53:41.437" v="0" actId="47"/>
        <pc:sldMkLst>
          <pc:docMk/>
          <pc:sldMk cId="3903085673" sldId="463"/>
        </pc:sldMkLst>
      </pc:sldChg>
      <pc:sldChg chg="add del ord">
        <pc:chgData name="David Stewart" userId="40cffe60-b158-4416-946b-e9ac5816f94c" providerId="ADAL" clId="{34582DD5-1743-466F-A4F5-CFEC77D68579}" dt="2024-11-15T17:07:12.813" v="457" actId="47"/>
        <pc:sldMkLst>
          <pc:docMk/>
          <pc:sldMk cId="609045087" sldId="464"/>
        </pc:sldMkLst>
      </pc:sldChg>
      <pc:sldChg chg="add">
        <pc:chgData name="David Stewart" userId="40cffe60-b158-4416-946b-e9ac5816f94c" providerId="ADAL" clId="{34582DD5-1743-466F-A4F5-CFEC77D68579}" dt="2024-11-15T12:53:42.362" v="1"/>
        <pc:sldMkLst>
          <pc:docMk/>
          <pc:sldMk cId="3706642761" sldId="465"/>
        </pc:sldMkLst>
      </pc:sldChg>
      <pc:sldChg chg="add">
        <pc:chgData name="David Stewart" userId="40cffe60-b158-4416-946b-e9ac5816f94c" providerId="ADAL" clId="{34582DD5-1743-466F-A4F5-CFEC77D68579}" dt="2024-11-15T12:53:42.362" v="1"/>
        <pc:sldMkLst>
          <pc:docMk/>
          <pc:sldMk cId="1234087526" sldId="467"/>
        </pc:sldMkLst>
      </pc:sldChg>
      <pc:sldChg chg="add del ord">
        <pc:chgData name="David Stewart" userId="40cffe60-b158-4416-946b-e9ac5816f94c" providerId="ADAL" clId="{34582DD5-1743-466F-A4F5-CFEC77D68579}" dt="2024-11-21T16:16:55.357" v="2623" actId="47"/>
        <pc:sldMkLst>
          <pc:docMk/>
          <pc:sldMk cId="433877345" sldId="470"/>
        </pc:sldMkLst>
      </pc:sldChg>
      <pc:sldChg chg="add">
        <pc:chgData name="David Stewart" userId="40cffe60-b158-4416-946b-e9ac5816f94c" providerId="ADAL" clId="{34582DD5-1743-466F-A4F5-CFEC77D68579}" dt="2024-11-15T12:53:42.362" v="1"/>
        <pc:sldMkLst>
          <pc:docMk/>
          <pc:sldMk cId="1260879154" sldId="472"/>
        </pc:sldMkLst>
      </pc:sldChg>
      <pc:sldChg chg="addSp delSp modSp add del mod">
        <pc:chgData name="David Stewart" userId="40cffe60-b158-4416-946b-e9ac5816f94c" providerId="ADAL" clId="{34582DD5-1743-466F-A4F5-CFEC77D68579}" dt="2024-11-26T16:05:05.761" v="4747"/>
        <pc:sldMkLst>
          <pc:docMk/>
          <pc:sldMk cId="1338720283" sldId="474"/>
        </pc:sldMkLst>
      </pc:sldChg>
      <pc:sldChg chg="add">
        <pc:chgData name="David Stewart" userId="40cffe60-b158-4416-946b-e9ac5816f94c" providerId="ADAL" clId="{34582DD5-1743-466F-A4F5-CFEC77D68579}" dt="2024-11-15T12:53:42.362" v="1"/>
        <pc:sldMkLst>
          <pc:docMk/>
          <pc:sldMk cId="1440515920" sldId="475"/>
        </pc:sldMkLst>
      </pc:sldChg>
      <pc:sldChg chg="del">
        <pc:chgData name="David Stewart" userId="40cffe60-b158-4416-946b-e9ac5816f94c" providerId="ADAL" clId="{34582DD5-1743-466F-A4F5-CFEC77D68579}" dt="2024-11-15T12:53:41.437" v="0" actId="47"/>
        <pc:sldMkLst>
          <pc:docMk/>
          <pc:sldMk cId="1791147809" sldId="475"/>
        </pc:sldMkLst>
      </pc:sldChg>
      <pc:sldChg chg="del">
        <pc:chgData name="David Stewart" userId="40cffe60-b158-4416-946b-e9ac5816f94c" providerId="ADAL" clId="{34582DD5-1743-466F-A4F5-CFEC77D68579}" dt="2024-11-15T12:53:41.437" v="0" actId="47"/>
        <pc:sldMkLst>
          <pc:docMk/>
          <pc:sldMk cId="1118510521" sldId="476"/>
        </pc:sldMkLst>
      </pc:sldChg>
      <pc:sldChg chg="addSp delSp modSp add mod ord delAnim modAnim modNotesTx">
        <pc:chgData name="David Stewart" userId="40cffe60-b158-4416-946b-e9ac5816f94c" providerId="ADAL" clId="{34582DD5-1743-466F-A4F5-CFEC77D68579}" dt="2024-11-21T17:27:35.700" v="4641" actId="113"/>
        <pc:sldMkLst>
          <pc:docMk/>
          <pc:sldMk cId="3757238038" sldId="476"/>
        </pc:sldMkLst>
      </pc:sldChg>
      <pc:sldChg chg="del">
        <pc:chgData name="David Stewart" userId="40cffe60-b158-4416-946b-e9ac5816f94c" providerId="ADAL" clId="{34582DD5-1743-466F-A4F5-CFEC77D68579}" dt="2024-11-15T12:53:41.437" v="0" actId="47"/>
        <pc:sldMkLst>
          <pc:docMk/>
          <pc:sldMk cId="2227199647" sldId="477"/>
        </pc:sldMkLst>
      </pc:sldChg>
      <pc:sldChg chg="add modAnim">
        <pc:chgData name="David Stewart" userId="40cffe60-b158-4416-946b-e9ac5816f94c" providerId="ADAL" clId="{34582DD5-1743-466F-A4F5-CFEC77D68579}" dt="2024-11-22T09:43:59.724" v="4699"/>
        <pc:sldMkLst>
          <pc:docMk/>
          <pc:sldMk cId="3742341548" sldId="477"/>
        </pc:sldMkLst>
      </pc:sldChg>
      <pc:sldChg chg="add">
        <pc:chgData name="David Stewart" userId="40cffe60-b158-4416-946b-e9ac5816f94c" providerId="ADAL" clId="{34582DD5-1743-466F-A4F5-CFEC77D68579}" dt="2024-11-15T12:53:42.362" v="1"/>
        <pc:sldMkLst>
          <pc:docMk/>
          <pc:sldMk cId="3214218685" sldId="478"/>
        </pc:sldMkLst>
      </pc:sldChg>
      <pc:sldChg chg="add ord">
        <pc:chgData name="David Stewart" userId="40cffe60-b158-4416-946b-e9ac5816f94c" providerId="ADAL" clId="{34582DD5-1743-466F-A4F5-CFEC77D68579}" dt="2024-11-15T16:55:38.353" v="136"/>
        <pc:sldMkLst>
          <pc:docMk/>
          <pc:sldMk cId="64589649" sldId="480"/>
        </pc:sldMkLst>
      </pc:sldChg>
      <pc:sldChg chg="modSp add ord">
        <pc:chgData name="David Stewart" userId="40cffe60-b158-4416-946b-e9ac5816f94c" providerId="ADAL" clId="{34582DD5-1743-466F-A4F5-CFEC77D68579}" dt="2024-11-21T16:49:49.843" v="4164" actId="113"/>
        <pc:sldMkLst>
          <pc:docMk/>
          <pc:sldMk cId="4015124993" sldId="481"/>
        </pc:sldMkLst>
      </pc:sldChg>
      <pc:sldChg chg="addSp delSp modSp new del mod modShow">
        <pc:chgData name="David Stewart" userId="40cffe60-b158-4416-946b-e9ac5816f94c" providerId="ADAL" clId="{34582DD5-1743-466F-A4F5-CFEC77D68579}" dt="2024-11-22T10:13:50.398" v="4722" actId="2696"/>
        <pc:sldMkLst>
          <pc:docMk/>
          <pc:sldMk cId="3843285011" sldId="482"/>
        </pc:sldMkLst>
      </pc:sldChg>
      <pc:sldChg chg="addSp delSp modSp add mod ord modAnim modNotesTx">
        <pc:chgData name="David Stewart" userId="40cffe60-b158-4416-946b-e9ac5816f94c" providerId="ADAL" clId="{34582DD5-1743-466F-A4F5-CFEC77D68579}" dt="2024-11-21T17:27:41.571" v="4642" actId="113"/>
        <pc:sldMkLst>
          <pc:docMk/>
          <pc:sldMk cId="1424665853" sldId="483"/>
        </pc:sldMkLst>
      </pc:sldChg>
      <pc:sldChg chg="addSp delSp modSp new mod modAnim">
        <pc:chgData name="David Stewart" userId="40cffe60-b158-4416-946b-e9ac5816f94c" providerId="ADAL" clId="{34582DD5-1743-466F-A4F5-CFEC77D68579}" dt="2024-11-15T17:27:35.842" v="848"/>
        <pc:sldMkLst>
          <pc:docMk/>
          <pc:sldMk cId="3002568740" sldId="484"/>
        </pc:sldMkLst>
      </pc:sldChg>
      <pc:sldChg chg="addSp delSp modSp add mod ord modTransition addAnim delAnim modAnim modNotesTx">
        <pc:chgData name="David Stewart" userId="40cffe60-b158-4416-946b-e9ac5816f94c" providerId="ADAL" clId="{34582DD5-1743-466F-A4F5-CFEC77D68579}" dt="2024-11-21T17:24:26.861" v="4622" actId="478"/>
        <pc:sldMkLst>
          <pc:docMk/>
          <pc:sldMk cId="3188030275" sldId="485"/>
        </pc:sldMkLst>
      </pc:sldChg>
      <pc:sldChg chg="addSp modSp add mod modAnim modNotesTx">
        <pc:chgData name="David Stewart" userId="40cffe60-b158-4416-946b-e9ac5816f94c" providerId="ADAL" clId="{34582DD5-1743-466F-A4F5-CFEC77D68579}" dt="2024-11-21T17:30:33.349" v="4698"/>
        <pc:sldMkLst>
          <pc:docMk/>
          <pc:sldMk cId="1130099350" sldId="486"/>
        </pc:sldMkLst>
      </pc:sldChg>
      <pc:sldChg chg="addSp delSp modSp add mod ord delAnim modAnim modNotesTx">
        <pc:chgData name="David Stewart" userId="40cffe60-b158-4416-946b-e9ac5816f94c" providerId="ADAL" clId="{34582DD5-1743-466F-A4F5-CFEC77D68579}" dt="2024-11-21T17:27:47.299" v="4644" actId="113"/>
        <pc:sldMkLst>
          <pc:docMk/>
          <pc:sldMk cId="47691229" sldId="487"/>
        </pc:sldMkLst>
      </pc:sldChg>
      <pc:sldChg chg="addSp delSp modSp add del mod modTransition delAnim modAnim">
        <pc:chgData name="David Stewart" userId="40cffe60-b158-4416-946b-e9ac5816f94c" providerId="ADAL" clId="{34582DD5-1743-466F-A4F5-CFEC77D68579}" dt="2024-11-21T16:52:46.054" v="4201" actId="2696"/>
        <pc:sldMkLst>
          <pc:docMk/>
          <pc:sldMk cId="4215571657" sldId="488"/>
        </pc:sldMkLst>
      </pc:sldChg>
      <pc:sldMasterChg chg="modSldLayout">
        <pc:chgData name="David Stewart" userId="40cffe60-b158-4416-946b-e9ac5816f94c" providerId="ADAL" clId="{34582DD5-1743-466F-A4F5-CFEC77D68579}" dt="2024-11-15T13:07:05.672" v="40" actId="14100"/>
        <pc:sldMasterMkLst>
          <pc:docMk/>
          <pc:sldMasterMk cId="261135038" sldId="2147483648"/>
        </pc:sldMasterMkLst>
        <pc:sldLayoutChg chg="modSp mod">
          <pc:chgData name="David Stewart" userId="40cffe60-b158-4416-946b-e9ac5816f94c" providerId="ADAL" clId="{34582DD5-1743-466F-A4F5-CFEC77D68579}" dt="2024-11-15T13:07:05.672" v="40" actId="14100"/>
          <pc:sldLayoutMkLst>
            <pc:docMk/>
            <pc:sldMasterMk cId="261135038" sldId="2147483648"/>
            <pc:sldLayoutMk cId="1412831897" sldId="2147483650"/>
          </pc:sldLayoutMkLst>
          <pc:spChg chg="mod">
            <ac:chgData name="David Stewart" userId="40cffe60-b158-4416-946b-e9ac5816f94c" providerId="ADAL" clId="{34582DD5-1743-466F-A4F5-CFEC77D68579}" dt="2024-11-15T13:07:05.672" v="40" actId="14100"/>
            <ac:spMkLst>
              <pc:docMk/>
              <pc:sldMasterMk cId="261135038" sldId="2147483648"/>
              <pc:sldLayoutMk cId="1412831897" sldId="2147483650"/>
              <ac:spMk id="12" creationId="{CBBEDFD0-3C85-F82E-6921-07FDFCCE11D2}"/>
            </ac:spMkLst>
          </pc:spChg>
        </pc:sldLayoutChg>
        <pc:sldLayoutChg chg="addSp delSp modSp mod">
          <pc:chgData name="David Stewart" userId="40cffe60-b158-4416-946b-e9ac5816f94c" providerId="ADAL" clId="{34582DD5-1743-466F-A4F5-CFEC77D68579}" dt="2024-11-15T13:05:05.146" v="34" actId="478"/>
          <pc:sldLayoutMkLst>
            <pc:docMk/>
            <pc:sldMasterMk cId="261135038" sldId="2147483648"/>
            <pc:sldLayoutMk cId="628561612" sldId="2147483651"/>
          </pc:sldLayoutMkLst>
          <pc:spChg chg="mod">
            <ac:chgData name="David Stewart" userId="40cffe60-b158-4416-946b-e9ac5816f94c" providerId="ADAL" clId="{34582DD5-1743-466F-A4F5-CFEC77D68579}" dt="2024-11-15T13:04:05.251" v="24" actId="1035"/>
            <ac:spMkLst>
              <pc:docMk/>
              <pc:sldMasterMk cId="261135038" sldId="2147483648"/>
              <pc:sldLayoutMk cId="628561612" sldId="2147483651"/>
              <ac:spMk id="4" creationId="{774ED51C-726A-A432-5BD4-B5756263793B}"/>
            </ac:spMkLst>
          </pc:spChg>
        </pc:sldLayoutChg>
      </pc:sldMasterChg>
    </pc:docChg>
  </pc:docChgLst>
  <pc:docChgLst>
    <pc:chgData name="David Stewart" userId="40cffe60-b158-4416-946b-e9ac5816f94c" providerId="ADAL" clId="{BC8FE269-7059-475D-96F4-471CDF9E916E}"/>
    <pc:docChg chg="undo custSel modSld modMainMaster">
      <pc:chgData name="David Stewart" userId="40cffe60-b158-4416-946b-e9ac5816f94c" providerId="ADAL" clId="{BC8FE269-7059-475D-96F4-471CDF9E916E}" dt="2025-01-23T06:50:43.097" v="104"/>
      <pc:docMkLst>
        <pc:docMk/>
      </pc:docMkLst>
      <pc:sldChg chg="modSp mod">
        <pc:chgData name="David Stewart" userId="40cffe60-b158-4416-946b-e9ac5816f94c" providerId="ADAL" clId="{BC8FE269-7059-475D-96F4-471CDF9E916E}" dt="2025-01-17T16:09:39.024" v="73" actId="14826"/>
        <pc:sldMkLst>
          <pc:docMk/>
          <pc:sldMk cId="3980716805" sldId="407"/>
        </pc:sldMkLst>
        <pc:picChg chg="mod">
          <ac:chgData name="David Stewart" userId="40cffe60-b158-4416-946b-e9ac5816f94c" providerId="ADAL" clId="{BC8FE269-7059-475D-96F4-471CDF9E916E}" dt="2025-01-17T16:09:39.024" v="73" actId="14826"/>
          <ac:picMkLst>
            <pc:docMk/>
            <pc:sldMk cId="3980716805" sldId="407"/>
            <ac:picMk id="2" creationId="{E74C9ECA-8C98-74AA-9833-805E75271383}"/>
          </ac:picMkLst>
        </pc:picChg>
      </pc:sldChg>
      <pc:sldChg chg="modSp mod">
        <pc:chgData name="David Stewart" userId="40cffe60-b158-4416-946b-e9ac5816f94c" providerId="ADAL" clId="{BC8FE269-7059-475D-96F4-471CDF9E916E}" dt="2025-01-17T16:09:50.955" v="74" actId="14826"/>
        <pc:sldMkLst>
          <pc:docMk/>
          <pc:sldMk cId="548896648" sldId="408"/>
        </pc:sldMkLst>
        <pc:picChg chg="mod">
          <ac:chgData name="David Stewart" userId="40cffe60-b158-4416-946b-e9ac5816f94c" providerId="ADAL" clId="{BC8FE269-7059-475D-96F4-471CDF9E916E}" dt="2025-01-17T16:09:50.955" v="74" actId="14826"/>
          <ac:picMkLst>
            <pc:docMk/>
            <pc:sldMk cId="548896648" sldId="408"/>
            <ac:picMk id="19" creationId="{1F954C66-4C45-F562-9A26-636B836EA8D7}"/>
          </ac:picMkLst>
        </pc:picChg>
      </pc:sldChg>
      <pc:sldChg chg="modSp mod">
        <pc:chgData name="David Stewart" userId="40cffe60-b158-4416-946b-e9ac5816f94c" providerId="ADAL" clId="{BC8FE269-7059-475D-96F4-471CDF9E916E}" dt="2025-01-17T16:10:22.278" v="79"/>
        <pc:sldMkLst>
          <pc:docMk/>
          <pc:sldMk cId="3389037946" sldId="409"/>
        </pc:sldMkLst>
        <pc:picChg chg="mod">
          <ac:chgData name="David Stewart" userId="40cffe60-b158-4416-946b-e9ac5816f94c" providerId="ADAL" clId="{BC8FE269-7059-475D-96F4-471CDF9E916E}" dt="2025-01-17T16:10:22.278" v="79"/>
          <ac:picMkLst>
            <pc:docMk/>
            <pc:sldMk cId="3389037946" sldId="409"/>
            <ac:picMk id="19" creationId="{BAE782C2-2F7B-B0A1-D5DC-B10BCC101F53}"/>
          </ac:picMkLst>
        </pc:picChg>
      </pc:sldChg>
      <pc:sldChg chg="addSp delSp modSp mod">
        <pc:chgData name="David Stewart" userId="40cffe60-b158-4416-946b-e9ac5816f94c" providerId="ADAL" clId="{BC8FE269-7059-475D-96F4-471CDF9E916E}" dt="2025-01-22T12:55:59.776" v="94" actId="14826"/>
        <pc:sldMkLst>
          <pc:docMk/>
          <pc:sldMk cId="2297772065" sldId="2147471654"/>
        </pc:sldMkLst>
        <pc:spChg chg="mod">
          <ac:chgData name="David Stewart" userId="40cffe60-b158-4416-946b-e9ac5816f94c" providerId="ADAL" clId="{BC8FE269-7059-475D-96F4-471CDF9E916E}" dt="2025-01-17T12:01:55.374" v="35" actId="2711"/>
          <ac:spMkLst>
            <pc:docMk/>
            <pc:sldMk cId="2297772065" sldId="2147471654"/>
            <ac:spMk id="4" creationId="{2546D84C-F242-88A8-BCD6-FF93E57626D1}"/>
          </ac:spMkLst>
        </pc:spChg>
        <pc:picChg chg="add mod">
          <ac:chgData name="David Stewart" userId="40cffe60-b158-4416-946b-e9ac5816f94c" providerId="ADAL" clId="{BC8FE269-7059-475D-96F4-471CDF9E916E}" dt="2025-01-17T12:00:01.888" v="28"/>
          <ac:picMkLst>
            <pc:docMk/>
            <pc:sldMk cId="2297772065" sldId="2147471654"/>
            <ac:picMk id="17" creationId="{8AA8624E-7AB1-6618-D99E-D64CC9B17C98}"/>
          </ac:picMkLst>
        </pc:picChg>
        <pc:picChg chg="add mod modVis">
          <ac:chgData name="David Stewart" userId="40cffe60-b158-4416-946b-e9ac5816f94c" providerId="ADAL" clId="{BC8FE269-7059-475D-96F4-471CDF9E916E}" dt="2025-01-22T12:55:59.776" v="94" actId="14826"/>
          <ac:picMkLst>
            <pc:docMk/>
            <pc:sldMk cId="2297772065" sldId="2147471654"/>
            <ac:picMk id="20" creationId="{314B937A-1AD8-14CB-C47A-CAC57E5120C6}"/>
          </ac:picMkLst>
        </pc:picChg>
      </pc:sldChg>
      <pc:sldChg chg="addSp delSp modSp mod">
        <pc:chgData name="David Stewart" userId="40cffe60-b158-4416-946b-e9ac5816f94c" providerId="ADAL" clId="{BC8FE269-7059-475D-96F4-471CDF9E916E}" dt="2025-01-22T12:54:48.245" v="93" actId="14826"/>
        <pc:sldMkLst>
          <pc:docMk/>
          <pc:sldMk cId="2095449017" sldId="2147471682"/>
        </pc:sldMkLst>
        <pc:picChg chg="add del mod">
          <ac:chgData name="David Stewart" userId="40cffe60-b158-4416-946b-e9ac5816f94c" providerId="ADAL" clId="{BC8FE269-7059-475D-96F4-471CDF9E916E}" dt="2025-01-22T12:54:44.183" v="92" actId="21"/>
          <ac:picMkLst>
            <pc:docMk/>
            <pc:sldMk cId="2095449017" sldId="2147471682"/>
            <ac:picMk id="5" creationId="{145DA9B2-5FED-542A-F295-C5780CA7BBE2}"/>
          </ac:picMkLst>
        </pc:picChg>
        <pc:picChg chg="mod">
          <ac:chgData name="David Stewart" userId="40cffe60-b158-4416-946b-e9ac5816f94c" providerId="ADAL" clId="{BC8FE269-7059-475D-96F4-471CDF9E916E}" dt="2025-01-22T12:54:48.245" v="93" actId="14826"/>
          <ac:picMkLst>
            <pc:docMk/>
            <pc:sldMk cId="2095449017" sldId="2147471682"/>
            <ac:picMk id="7" creationId="{8BE62A50-9F35-EDDE-E8EC-D14FE971239C}"/>
          </ac:picMkLst>
        </pc:picChg>
      </pc:sldChg>
      <pc:sldChg chg="addSp delSp modSp mod">
        <pc:chgData name="David Stewart" userId="40cffe60-b158-4416-946b-e9ac5816f94c" providerId="ADAL" clId="{BC8FE269-7059-475D-96F4-471CDF9E916E}" dt="2025-01-22T12:57:10.701" v="100" actId="478"/>
        <pc:sldMkLst>
          <pc:docMk/>
          <pc:sldMk cId="2472887580" sldId="2147471686"/>
        </pc:sldMkLst>
        <pc:spChg chg="mod">
          <ac:chgData name="David Stewart" userId="40cffe60-b158-4416-946b-e9ac5816f94c" providerId="ADAL" clId="{BC8FE269-7059-475D-96F4-471CDF9E916E}" dt="2025-01-17T13:06:11.975" v="72" actId="113"/>
          <ac:spMkLst>
            <pc:docMk/>
            <pc:sldMk cId="2472887580" sldId="2147471686"/>
            <ac:spMk id="3" creationId="{7F375A57-E97A-69CA-FF28-92115549B104}"/>
          </ac:spMkLst>
        </pc:spChg>
        <pc:picChg chg="add mod">
          <ac:chgData name="David Stewart" userId="40cffe60-b158-4416-946b-e9ac5816f94c" providerId="ADAL" clId="{BC8FE269-7059-475D-96F4-471CDF9E916E}" dt="2025-01-22T12:54:30.608" v="91"/>
          <ac:picMkLst>
            <pc:docMk/>
            <pc:sldMk cId="2472887580" sldId="2147471686"/>
            <ac:picMk id="2" creationId="{D0622B9F-80BE-62DE-5EFF-213D990BBD0C}"/>
          </ac:picMkLst>
        </pc:picChg>
        <pc:picChg chg="add del mod">
          <ac:chgData name="David Stewart" userId="40cffe60-b158-4416-946b-e9ac5816f94c" providerId="ADAL" clId="{BC8FE269-7059-475D-96F4-471CDF9E916E}" dt="2025-01-22T12:57:10.701" v="100" actId="478"/>
          <ac:picMkLst>
            <pc:docMk/>
            <pc:sldMk cId="2472887580" sldId="2147471686"/>
            <ac:picMk id="6" creationId="{974F7415-AD56-11AA-3FA3-EF9D810669CF}"/>
          </ac:picMkLst>
        </pc:picChg>
      </pc:sldChg>
      <pc:sldChg chg="modSp mod">
        <pc:chgData name="David Stewart" userId="40cffe60-b158-4416-946b-e9ac5816f94c" providerId="ADAL" clId="{BC8FE269-7059-475D-96F4-471CDF9E916E}" dt="2025-01-23T06:50:43.097" v="104"/>
        <pc:sldMkLst>
          <pc:docMk/>
          <pc:sldMk cId="2114590183" sldId="2147471713"/>
        </pc:sldMkLst>
        <pc:spChg chg="mod">
          <ac:chgData name="David Stewart" userId="40cffe60-b158-4416-946b-e9ac5816f94c" providerId="ADAL" clId="{BC8FE269-7059-475D-96F4-471CDF9E916E}" dt="2025-01-23T06:50:43.097" v="104"/>
          <ac:spMkLst>
            <pc:docMk/>
            <pc:sldMk cId="2114590183" sldId="2147471713"/>
            <ac:spMk id="11" creationId="{0D093A58-FE9A-707D-5E14-AA6D201912D1}"/>
          </ac:spMkLst>
        </pc:spChg>
        <pc:picChg chg="mod">
          <ac:chgData name="David Stewart" userId="40cffe60-b158-4416-946b-e9ac5816f94c" providerId="ADAL" clId="{BC8FE269-7059-475D-96F4-471CDF9E916E}" dt="2025-01-23T06:50:41.926" v="103" actId="962"/>
          <ac:picMkLst>
            <pc:docMk/>
            <pc:sldMk cId="2114590183" sldId="2147471713"/>
            <ac:picMk id="5" creationId="{E32EA17F-A0F9-084D-6742-55EE779C357C}"/>
          </ac:picMkLst>
        </pc:picChg>
      </pc:sldChg>
      <pc:sldMasterChg chg="modSldLayout">
        <pc:chgData name="David Stewart" userId="40cffe60-b158-4416-946b-e9ac5816f94c" providerId="ADAL" clId="{BC8FE269-7059-475D-96F4-471CDF9E916E}" dt="2025-01-17T11:57:28.669" v="3" actId="14430"/>
        <pc:sldMasterMkLst>
          <pc:docMk/>
          <pc:sldMasterMk cId="261135038" sldId="2147483648"/>
        </pc:sldMasterMkLst>
        <pc:sldLayoutChg chg="modSp mod">
          <pc:chgData name="David Stewart" userId="40cffe60-b158-4416-946b-e9ac5816f94c" providerId="ADAL" clId="{BC8FE269-7059-475D-96F4-471CDF9E916E}" dt="2025-01-17T11:57:28.669" v="3" actId="14430"/>
          <pc:sldLayoutMkLst>
            <pc:docMk/>
            <pc:sldMasterMk cId="261135038" sldId="2147483648"/>
            <pc:sldLayoutMk cId="1339894295" sldId="2147483714"/>
          </pc:sldLayoutMkLst>
          <pc:picChg chg="mod modVis">
            <ac:chgData name="David Stewart" userId="40cffe60-b158-4416-946b-e9ac5816f94c" providerId="ADAL" clId="{BC8FE269-7059-475D-96F4-471CDF9E916E}" dt="2025-01-17T11:57:28.669" v="3" actId="14430"/>
            <ac:picMkLst>
              <pc:docMk/>
              <pc:sldMasterMk cId="261135038" sldId="2147483648"/>
              <pc:sldLayoutMk cId="1339894295" sldId="2147483714"/>
              <ac:picMk id="5" creationId="{8CD89AF2-18D6-3B66-3421-398E326C62EF}"/>
            </ac:picMkLst>
          </pc:picChg>
        </pc:sldLayoutChg>
      </pc:sldMasterChg>
    </pc:docChg>
  </pc:docChgLst>
  <pc:docChgLst>
    <pc:chgData name="David Stewart" userId="40cffe60-b158-4416-946b-e9ac5816f94c" providerId="ADAL" clId="{A58B41FD-AF29-4412-9D91-DFC1670ECA14}"/>
    <pc:docChg chg="undo custSel addSld delSld modSld sldOrd delSection modSection">
      <pc:chgData name="David Stewart" userId="40cffe60-b158-4416-946b-e9ac5816f94c" providerId="ADAL" clId="{A58B41FD-AF29-4412-9D91-DFC1670ECA14}" dt="2025-01-15T18:03:01.755" v="1680" actId="20577"/>
      <pc:docMkLst>
        <pc:docMk/>
      </pc:docMkLst>
      <pc:sldChg chg="del">
        <pc:chgData name="David Stewart" userId="40cffe60-b158-4416-946b-e9ac5816f94c" providerId="ADAL" clId="{A58B41FD-AF29-4412-9D91-DFC1670ECA14}" dt="2025-01-15T16:19:23.745" v="237" actId="47"/>
        <pc:sldMkLst>
          <pc:docMk/>
          <pc:sldMk cId="3871860731" sldId="401"/>
        </pc:sldMkLst>
      </pc:sldChg>
      <pc:sldChg chg="del">
        <pc:chgData name="David Stewart" userId="40cffe60-b158-4416-946b-e9ac5816f94c" providerId="ADAL" clId="{A58B41FD-AF29-4412-9D91-DFC1670ECA14}" dt="2025-01-15T16:24:11.169" v="350" actId="47"/>
        <pc:sldMkLst>
          <pc:docMk/>
          <pc:sldMk cId="765425116" sldId="402"/>
        </pc:sldMkLst>
      </pc:sldChg>
      <pc:sldChg chg="del">
        <pc:chgData name="David Stewart" userId="40cffe60-b158-4416-946b-e9ac5816f94c" providerId="ADAL" clId="{A58B41FD-AF29-4412-9D91-DFC1670ECA14}" dt="2025-01-15T16:34:01.803" v="492" actId="47"/>
        <pc:sldMkLst>
          <pc:docMk/>
          <pc:sldMk cId="3398326590" sldId="404"/>
        </pc:sldMkLst>
      </pc:sldChg>
      <pc:sldChg chg="del">
        <pc:chgData name="David Stewart" userId="40cffe60-b158-4416-946b-e9ac5816f94c" providerId="ADAL" clId="{A58B41FD-AF29-4412-9D91-DFC1670ECA14}" dt="2025-01-15T16:29:54.684" v="436" actId="47"/>
        <pc:sldMkLst>
          <pc:docMk/>
          <pc:sldMk cId="1413839741" sldId="406"/>
        </pc:sldMkLst>
      </pc:sldChg>
      <pc:sldChg chg="addSp delSp modSp mod">
        <pc:chgData name="David Stewart" userId="40cffe60-b158-4416-946b-e9ac5816f94c" providerId="ADAL" clId="{A58B41FD-AF29-4412-9D91-DFC1670ECA14}" dt="2025-01-15T17:49:40.601" v="1619"/>
        <pc:sldMkLst>
          <pc:docMk/>
          <pc:sldMk cId="3980716805" sldId="407"/>
        </pc:sldMkLst>
        <pc:spChg chg="mod">
          <ac:chgData name="David Stewart" userId="40cffe60-b158-4416-946b-e9ac5816f94c" providerId="ADAL" clId="{A58B41FD-AF29-4412-9D91-DFC1670ECA14}" dt="2025-01-15T17:49:40.601" v="1619"/>
          <ac:spMkLst>
            <pc:docMk/>
            <pc:sldMk cId="3980716805" sldId="407"/>
            <ac:spMk id="11" creationId="{6558E9BA-B10E-9187-5C27-55296381A8C8}"/>
          </ac:spMkLst>
        </pc:spChg>
        <pc:spChg chg="mod">
          <ac:chgData name="David Stewart" userId="40cffe60-b158-4416-946b-e9ac5816f94c" providerId="ADAL" clId="{A58B41FD-AF29-4412-9D91-DFC1670ECA14}" dt="2025-01-15T17:49:40.601" v="1619"/>
          <ac:spMkLst>
            <pc:docMk/>
            <pc:sldMk cId="3980716805" sldId="407"/>
            <ac:spMk id="13" creationId="{2FC91BC4-2463-87E5-C0EA-4345727F82E9}"/>
          </ac:spMkLst>
        </pc:spChg>
        <pc:grpChg chg="add mod">
          <ac:chgData name="David Stewart" userId="40cffe60-b158-4416-946b-e9ac5816f94c" providerId="ADAL" clId="{A58B41FD-AF29-4412-9D91-DFC1670ECA14}" dt="2025-01-15T17:49:40.601" v="1619"/>
          <ac:grpSpMkLst>
            <pc:docMk/>
            <pc:sldMk cId="3980716805" sldId="407"/>
            <ac:grpSpMk id="10" creationId="{CF467D88-27A1-B14D-3F9C-6A9D3C236677}"/>
          </ac:grpSpMkLst>
        </pc:grpChg>
        <pc:picChg chg="mod">
          <ac:chgData name="David Stewart" userId="40cffe60-b158-4416-946b-e9ac5816f94c" providerId="ADAL" clId="{A58B41FD-AF29-4412-9D91-DFC1670ECA14}" dt="2025-01-15T17:49:30.677" v="1616" actId="1362"/>
          <ac:picMkLst>
            <pc:docMk/>
            <pc:sldMk cId="3980716805" sldId="407"/>
            <ac:picMk id="2" creationId="{E74C9ECA-8C98-74AA-9833-805E75271383}"/>
          </ac:picMkLst>
        </pc:picChg>
        <pc:picChg chg="mod">
          <ac:chgData name="David Stewart" userId="40cffe60-b158-4416-946b-e9ac5816f94c" providerId="ADAL" clId="{A58B41FD-AF29-4412-9D91-DFC1670ECA14}" dt="2025-01-15T17:49:40.601" v="1619"/>
          <ac:picMkLst>
            <pc:docMk/>
            <pc:sldMk cId="3980716805" sldId="407"/>
            <ac:picMk id="12" creationId="{85A87118-AADF-AA6A-446E-69FD44D083F9}"/>
          </ac:picMkLst>
        </pc:picChg>
      </pc:sldChg>
      <pc:sldChg chg="addSp delSp modSp mod delAnim">
        <pc:chgData name="David Stewart" userId="40cffe60-b158-4416-946b-e9ac5816f94c" providerId="ADAL" clId="{A58B41FD-AF29-4412-9D91-DFC1670ECA14}" dt="2025-01-15T17:49:42.597" v="1620"/>
        <pc:sldMkLst>
          <pc:docMk/>
          <pc:sldMk cId="548896648" sldId="408"/>
        </pc:sldMkLst>
        <pc:spChg chg="mod">
          <ac:chgData name="David Stewart" userId="40cffe60-b158-4416-946b-e9ac5816f94c" providerId="ADAL" clId="{A58B41FD-AF29-4412-9D91-DFC1670ECA14}" dt="2025-01-15T17:49:42.597" v="1620"/>
          <ac:spMkLst>
            <pc:docMk/>
            <pc:sldMk cId="548896648" sldId="408"/>
            <ac:spMk id="26" creationId="{7C1461F7-3715-CE9B-D3B4-279862B6A662}"/>
          </ac:spMkLst>
        </pc:spChg>
        <pc:spChg chg="mod">
          <ac:chgData name="David Stewart" userId="40cffe60-b158-4416-946b-e9ac5816f94c" providerId="ADAL" clId="{A58B41FD-AF29-4412-9D91-DFC1670ECA14}" dt="2025-01-15T17:49:42.597" v="1620"/>
          <ac:spMkLst>
            <pc:docMk/>
            <pc:sldMk cId="548896648" sldId="408"/>
            <ac:spMk id="27" creationId="{B336ED66-73DD-E87A-AD38-28C97127C0E4}"/>
          </ac:spMkLst>
        </pc:spChg>
        <pc:spChg chg="mod">
          <ac:chgData name="David Stewart" userId="40cffe60-b158-4416-946b-e9ac5816f94c" providerId="ADAL" clId="{A58B41FD-AF29-4412-9D91-DFC1670ECA14}" dt="2025-01-15T17:49:42.597" v="1620"/>
          <ac:spMkLst>
            <pc:docMk/>
            <pc:sldMk cId="548896648" sldId="408"/>
            <ac:spMk id="29" creationId="{AE21BFA1-431B-3C7B-3CA1-20BB9FF70186}"/>
          </ac:spMkLst>
        </pc:spChg>
        <pc:spChg chg="mod">
          <ac:chgData name="David Stewart" userId="40cffe60-b158-4416-946b-e9ac5816f94c" providerId="ADAL" clId="{A58B41FD-AF29-4412-9D91-DFC1670ECA14}" dt="2025-01-15T17:49:42.597" v="1620"/>
          <ac:spMkLst>
            <pc:docMk/>
            <pc:sldMk cId="548896648" sldId="408"/>
            <ac:spMk id="31" creationId="{5BE201D8-74CE-7421-A3B4-288447692749}"/>
          </ac:spMkLst>
        </pc:spChg>
        <pc:grpChg chg="add mod">
          <ac:chgData name="David Stewart" userId="40cffe60-b158-4416-946b-e9ac5816f94c" providerId="ADAL" clId="{A58B41FD-AF29-4412-9D91-DFC1670ECA14}" dt="2025-01-15T17:49:42.597" v="1620"/>
          <ac:grpSpMkLst>
            <pc:docMk/>
            <pc:sldMk cId="548896648" sldId="408"/>
            <ac:grpSpMk id="18" creationId="{CF134F6B-A88D-CD78-4E8C-7F8C97804EBF}"/>
          </ac:grpSpMkLst>
        </pc:grpChg>
        <pc:picChg chg="mod">
          <ac:chgData name="David Stewart" userId="40cffe60-b158-4416-946b-e9ac5816f94c" providerId="ADAL" clId="{A58B41FD-AF29-4412-9D91-DFC1670ECA14}" dt="2025-01-15T17:48:12.126" v="1606"/>
          <ac:picMkLst>
            <pc:docMk/>
            <pc:sldMk cId="548896648" sldId="408"/>
            <ac:picMk id="19" creationId="{1F954C66-4C45-F562-9A26-636B836EA8D7}"/>
          </ac:picMkLst>
        </pc:picChg>
        <pc:picChg chg="mod">
          <ac:chgData name="David Stewart" userId="40cffe60-b158-4416-946b-e9ac5816f94c" providerId="ADAL" clId="{A58B41FD-AF29-4412-9D91-DFC1670ECA14}" dt="2025-01-15T17:49:42.597" v="1620"/>
          <ac:picMkLst>
            <pc:docMk/>
            <pc:sldMk cId="548896648" sldId="408"/>
            <ac:picMk id="28" creationId="{38C8C600-A3C1-2071-2C20-B2CA347387E6}"/>
          </ac:picMkLst>
        </pc:picChg>
        <pc:picChg chg="mod">
          <ac:chgData name="David Stewart" userId="40cffe60-b158-4416-946b-e9ac5816f94c" providerId="ADAL" clId="{A58B41FD-AF29-4412-9D91-DFC1670ECA14}" dt="2025-01-15T17:49:42.597" v="1620"/>
          <ac:picMkLst>
            <pc:docMk/>
            <pc:sldMk cId="548896648" sldId="408"/>
            <ac:picMk id="30" creationId="{54DA2301-4A9F-E773-CB0B-65B3627B9C65}"/>
          </ac:picMkLst>
        </pc:picChg>
      </pc:sldChg>
      <pc:sldChg chg="addSp delSp modSp mod delAnim">
        <pc:chgData name="David Stewart" userId="40cffe60-b158-4416-946b-e9ac5816f94c" providerId="ADAL" clId="{A58B41FD-AF29-4412-9D91-DFC1670ECA14}" dt="2025-01-15T17:49:44.909" v="1621"/>
        <pc:sldMkLst>
          <pc:docMk/>
          <pc:sldMk cId="3389037946" sldId="409"/>
        </pc:sldMkLst>
        <pc:spChg chg="mod">
          <ac:chgData name="David Stewart" userId="40cffe60-b158-4416-946b-e9ac5816f94c" providerId="ADAL" clId="{A58B41FD-AF29-4412-9D91-DFC1670ECA14}" dt="2025-01-15T17:49:44.909" v="1621"/>
          <ac:spMkLst>
            <pc:docMk/>
            <pc:sldMk cId="3389037946" sldId="409"/>
            <ac:spMk id="10" creationId="{4620D2FE-7B02-10E0-0B6F-A18E3727FCBA}"/>
          </ac:spMkLst>
        </pc:spChg>
        <pc:spChg chg="mod">
          <ac:chgData name="David Stewart" userId="40cffe60-b158-4416-946b-e9ac5816f94c" providerId="ADAL" clId="{A58B41FD-AF29-4412-9D91-DFC1670ECA14}" dt="2025-01-15T17:49:44.909" v="1621"/>
          <ac:spMkLst>
            <pc:docMk/>
            <pc:sldMk cId="3389037946" sldId="409"/>
            <ac:spMk id="12" creationId="{643CCA63-80C3-0AD3-E6BD-3104A287AFA9}"/>
          </ac:spMkLst>
        </pc:spChg>
        <pc:spChg chg="mod">
          <ac:chgData name="David Stewart" userId="40cffe60-b158-4416-946b-e9ac5816f94c" providerId="ADAL" clId="{A58B41FD-AF29-4412-9D91-DFC1670ECA14}" dt="2025-01-15T17:49:44.909" v="1621"/>
          <ac:spMkLst>
            <pc:docMk/>
            <pc:sldMk cId="3389037946" sldId="409"/>
            <ac:spMk id="13" creationId="{008B67A0-6476-8FC7-EB34-C932B6C0CE0D}"/>
          </ac:spMkLst>
        </pc:spChg>
        <pc:spChg chg="mod">
          <ac:chgData name="David Stewart" userId="40cffe60-b158-4416-946b-e9ac5816f94c" providerId="ADAL" clId="{A58B41FD-AF29-4412-9D91-DFC1670ECA14}" dt="2025-01-15T17:49:44.909" v="1621"/>
          <ac:spMkLst>
            <pc:docMk/>
            <pc:sldMk cId="3389037946" sldId="409"/>
            <ac:spMk id="18" creationId="{37CD17E3-5777-8FB1-5E11-C62572A54CFD}"/>
          </ac:spMkLst>
        </pc:spChg>
        <pc:grpChg chg="add mod">
          <ac:chgData name="David Stewart" userId="40cffe60-b158-4416-946b-e9ac5816f94c" providerId="ADAL" clId="{A58B41FD-AF29-4412-9D91-DFC1670ECA14}" dt="2025-01-15T17:49:44.909" v="1621"/>
          <ac:grpSpMkLst>
            <pc:docMk/>
            <pc:sldMk cId="3389037946" sldId="409"/>
            <ac:grpSpMk id="8" creationId="{FD8E0248-5175-69FD-FADC-B920821830A1}"/>
          </ac:grpSpMkLst>
        </pc:grpChg>
        <pc:picChg chg="mod">
          <ac:chgData name="David Stewart" userId="40cffe60-b158-4416-946b-e9ac5816f94c" providerId="ADAL" clId="{A58B41FD-AF29-4412-9D91-DFC1670ECA14}" dt="2025-01-15T17:49:44.909" v="1621"/>
          <ac:picMkLst>
            <pc:docMk/>
            <pc:sldMk cId="3389037946" sldId="409"/>
            <ac:picMk id="11" creationId="{C1126B1C-A0C6-18E6-1BAA-CA2BDEE2F21A}"/>
          </ac:picMkLst>
        </pc:picChg>
        <pc:picChg chg="mod">
          <ac:chgData name="David Stewart" userId="40cffe60-b158-4416-946b-e9ac5816f94c" providerId="ADAL" clId="{A58B41FD-AF29-4412-9D91-DFC1670ECA14}" dt="2025-01-15T17:49:44.909" v="1621"/>
          <ac:picMkLst>
            <pc:docMk/>
            <pc:sldMk cId="3389037946" sldId="409"/>
            <ac:picMk id="14" creationId="{A4C41961-9C85-31B3-5BFF-FF8EF7BAEA81}"/>
          </ac:picMkLst>
        </pc:picChg>
        <pc:picChg chg="mod">
          <ac:chgData name="David Stewart" userId="40cffe60-b158-4416-946b-e9ac5816f94c" providerId="ADAL" clId="{A58B41FD-AF29-4412-9D91-DFC1670ECA14}" dt="2025-01-15T17:49:26.498" v="1615" actId="1362"/>
          <ac:picMkLst>
            <pc:docMk/>
            <pc:sldMk cId="3389037946" sldId="409"/>
            <ac:picMk id="19" creationId="{BAE782C2-2F7B-B0A1-D5DC-B10BCC101F53}"/>
          </ac:picMkLst>
        </pc:picChg>
      </pc:sldChg>
      <pc:sldChg chg="del">
        <pc:chgData name="David Stewart" userId="40cffe60-b158-4416-946b-e9ac5816f94c" providerId="ADAL" clId="{A58B41FD-AF29-4412-9D91-DFC1670ECA14}" dt="2025-01-15T16:31:10.471" v="452" actId="47"/>
        <pc:sldMkLst>
          <pc:docMk/>
          <pc:sldMk cId="355136653" sldId="411"/>
        </pc:sldMkLst>
      </pc:sldChg>
      <pc:sldChg chg="del">
        <pc:chgData name="David Stewart" userId="40cffe60-b158-4416-946b-e9ac5816f94c" providerId="ADAL" clId="{A58B41FD-AF29-4412-9D91-DFC1670ECA14}" dt="2025-01-15T16:45:11.481" v="804" actId="47"/>
        <pc:sldMkLst>
          <pc:docMk/>
          <pc:sldMk cId="3174439559" sldId="421"/>
        </pc:sldMkLst>
      </pc:sldChg>
      <pc:sldChg chg="del">
        <pc:chgData name="David Stewart" userId="40cffe60-b158-4416-946b-e9ac5816f94c" providerId="ADAL" clId="{A58B41FD-AF29-4412-9D91-DFC1670ECA14}" dt="2025-01-15T16:26:50.934" v="394" actId="47"/>
        <pc:sldMkLst>
          <pc:docMk/>
          <pc:sldMk cId="2864359058" sldId="445"/>
        </pc:sldMkLst>
      </pc:sldChg>
      <pc:sldChg chg="del">
        <pc:chgData name="David Stewart" userId="40cffe60-b158-4416-946b-e9ac5816f94c" providerId="ADAL" clId="{A58B41FD-AF29-4412-9D91-DFC1670ECA14}" dt="2025-01-15T16:24:32.735" v="353" actId="47"/>
        <pc:sldMkLst>
          <pc:docMk/>
          <pc:sldMk cId="4189757048" sldId="447"/>
        </pc:sldMkLst>
      </pc:sldChg>
      <pc:sldChg chg="del">
        <pc:chgData name="David Stewart" userId="40cffe60-b158-4416-946b-e9ac5816f94c" providerId="ADAL" clId="{A58B41FD-AF29-4412-9D91-DFC1670ECA14}" dt="2025-01-15T16:07:26.534" v="44" actId="47"/>
        <pc:sldMkLst>
          <pc:docMk/>
          <pc:sldMk cId="228962007" sldId="448"/>
        </pc:sldMkLst>
      </pc:sldChg>
      <pc:sldChg chg="del">
        <pc:chgData name="David Stewart" userId="40cffe60-b158-4416-946b-e9ac5816f94c" providerId="ADAL" clId="{A58B41FD-AF29-4412-9D91-DFC1670ECA14}" dt="2025-01-15T16:20:11.565" v="273" actId="47"/>
        <pc:sldMkLst>
          <pc:docMk/>
          <pc:sldMk cId="736855698" sldId="449"/>
        </pc:sldMkLst>
      </pc:sldChg>
      <pc:sldChg chg="del">
        <pc:chgData name="David Stewart" userId="40cffe60-b158-4416-946b-e9ac5816f94c" providerId="ADAL" clId="{A58B41FD-AF29-4412-9D91-DFC1670ECA14}" dt="2025-01-15T16:32:55.599" v="485" actId="47"/>
        <pc:sldMkLst>
          <pc:docMk/>
          <pc:sldMk cId="3706642761" sldId="465"/>
        </pc:sldMkLst>
      </pc:sldChg>
      <pc:sldChg chg="del">
        <pc:chgData name="David Stewart" userId="40cffe60-b158-4416-946b-e9ac5816f94c" providerId="ADAL" clId="{A58B41FD-AF29-4412-9D91-DFC1670ECA14}" dt="2025-01-15T16:21:41.323" v="338" actId="47"/>
        <pc:sldMkLst>
          <pc:docMk/>
          <pc:sldMk cId="1234087526" sldId="467"/>
        </pc:sldMkLst>
      </pc:sldChg>
      <pc:sldChg chg="del">
        <pc:chgData name="David Stewart" userId="40cffe60-b158-4416-946b-e9ac5816f94c" providerId="ADAL" clId="{A58B41FD-AF29-4412-9D91-DFC1670ECA14}" dt="2025-01-15T16:28:08.587" v="413" actId="47"/>
        <pc:sldMkLst>
          <pc:docMk/>
          <pc:sldMk cId="1260879154" sldId="472"/>
        </pc:sldMkLst>
      </pc:sldChg>
      <pc:sldChg chg="del">
        <pc:chgData name="David Stewart" userId="40cffe60-b158-4416-946b-e9ac5816f94c" providerId="ADAL" clId="{A58B41FD-AF29-4412-9D91-DFC1670ECA14}" dt="2025-01-15T16:09:29.241" v="67" actId="47"/>
        <pc:sldMkLst>
          <pc:docMk/>
          <pc:sldMk cId="1338720283" sldId="474"/>
        </pc:sldMkLst>
      </pc:sldChg>
      <pc:sldChg chg="del">
        <pc:chgData name="David Stewart" userId="40cffe60-b158-4416-946b-e9ac5816f94c" providerId="ADAL" clId="{A58B41FD-AF29-4412-9D91-DFC1670ECA14}" dt="2025-01-15T16:23:24.633" v="345" actId="47"/>
        <pc:sldMkLst>
          <pc:docMk/>
          <pc:sldMk cId="1440515920" sldId="475"/>
        </pc:sldMkLst>
      </pc:sldChg>
      <pc:sldChg chg="modSp del mod">
        <pc:chgData name="David Stewart" userId="40cffe60-b158-4416-946b-e9ac5816f94c" providerId="ADAL" clId="{A58B41FD-AF29-4412-9D91-DFC1670ECA14}" dt="2025-01-15T17:13:50" v="936" actId="47"/>
        <pc:sldMkLst>
          <pc:docMk/>
          <pc:sldMk cId="3757238038" sldId="476"/>
        </pc:sldMkLst>
      </pc:sldChg>
      <pc:sldChg chg="addSp delSp modSp mod delAnim">
        <pc:chgData name="David Stewart" userId="40cffe60-b158-4416-946b-e9ac5816f94c" providerId="ADAL" clId="{A58B41FD-AF29-4412-9D91-DFC1670ECA14}" dt="2025-01-15T17:49:37.852" v="1618"/>
        <pc:sldMkLst>
          <pc:docMk/>
          <pc:sldMk cId="3742341548" sldId="477"/>
        </pc:sldMkLst>
        <pc:spChg chg="mod">
          <ac:chgData name="David Stewart" userId="40cffe60-b158-4416-946b-e9ac5816f94c" providerId="ADAL" clId="{A58B41FD-AF29-4412-9D91-DFC1670ECA14}" dt="2025-01-15T17:49:37.852" v="1618"/>
          <ac:spMkLst>
            <pc:docMk/>
            <pc:sldMk cId="3742341548" sldId="477"/>
            <ac:spMk id="24" creationId="{820259C2-0876-59BD-67F8-EA58148C07FD}"/>
          </ac:spMkLst>
        </pc:spChg>
        <pc:spChg chg="mod">
          <ac:chgData name="David Stewart" userId="40cffe60-b158-4416-946b-e9ac5816f94c" providerId="ADAL" clId="{A58B41FD-AF29-4412-9D91-DFC1670ECA14}" dt="2025-01-15T17:49:37.852" v="1618"/>
          <ac:spMkLst>
            <pc:docMk/>
            <pc:sldMk cId="3742341548" sldId="477"/>
            <ac:spMk id="25" creationId="{122FD8BD-C641-18E4-A14C-E2CEB5953EC7}"/>
          </ac:spMkLst>
        </pc:spChg>
        <pc:spChg chg="mod">
          <ac:chgData name="David Stewart" userId="40cffe60-b158-4416-946b-e9ac5816f94c" providerId="ADAL" clId="{A58B41FD-AF29-4412-9D91-DFC1670ECA14}" dt="2025-01-15T17:49:37.852" v="1618"/>
          <ac:spMkLst>
            <pc:docMk/>
            <pc:sldMk cId="3742341548" sldId="477"/>
            <ac:spMk id="27" creationId="{680E7B7D-8036-E05E-76F7-EC41DB73EF90}"/>
          </ac:spMkLst>
        </pc:spChg>
        <pc:spChg chg="mod">
          <ac:chgData name="David Stewart" userId="40cffe60-b158-4416-946b-e9ac5816f94c" providerId="ADAL" clId="{A58B41FD-AF29-4412-9D91-DFC1670ECA14}" dt="2025-01-15T17:49:37.852" v="1618"/>
          <ac:spMkLst>
            <pc:docMk/>
            <pc:sldMk cId="3742341548" sldId="477"/>
            <ac:spMk id="29" creationId="{54E38C3D-134B-2663-3109-323014B5D3B7}"/>
          </ac:spMkLst>
        </pc:spChg>
        <pc:grpChg chg="add mod">
          <ac:chgData name="David Stewart" userId="40cffe60-b158-4416-946b-e9ac5816f94c" providerId="ADAL" clId="{A58B41FD-AF29-4412-9D91-DFC1670ECA14}" dt="2025-01-15T17:49:37.852" v="1618"/>
          <ac:grpSpMkLst>
            <pc:docMk/>
            <pc:sldMk cId="3742341548" sldId="477"/>
            <ac:grpSpMk id="23" creationId="{2E19C4C0-9934-B623-D3CA-42F57F230B19}"/>
          </ac:grpSpMkLst>
        </pc:grpChg>
        <pc:picChg chg="mod">
          <ac:chgData name="David Stewart" userId="40cffe60-b158-4416-946b-e9ac5816f94c" providerId="ADAL" clId="{A58B41FD-AF29-4412-9D91-DFC1670ECA14}" dt="2025-01-15T17:49:34.900" v="1617" actId="1362"/>
          <ac:picMkLst>
            <pc:docMk/>
            <pc:sldMk cId="3742341548" sldId="477"/>
            <ac:picMk id="2" creationId="{DE1BD8C3-DFE2-6BA8-CDBF-CC003237B78E}"/>
          </ac:picMkLst>
        </pc:picChg>
        <pc:picChg chg="mod">
          <ac:chgData name="David Stewart" userId="40cffe60-b158-4416-946b-e9ac5816f94c" providerId="ADAL" clId="{A58B41FD-AF29-4412-9D91-DFC1670ECA14}" dt="2025-01-15T17:49:37.852" v="1618"/>
          <ac:picMkLst>
            <pc:docMk/>
            <pc:sldMk cId="3742341548" sldId="477"/>
            <ac:picMk id="26" creationId="{B57EEDF8-2759-FAC5-1ACF-C681E109C44E}"/>
          </ac:picMkLst>
        </pc:picChg>
        <pc:picChg chg="mod">
          <ac:chgData name="David Stewart" userId="40cffe60-b158-4416-946b-e9ac5816f94c" providerId="ADAL" clId="{A58B41FD-AF29-4412-9D91-DFC1670ECA14}" dt="2025-01-15T17:49:37.852" v="1618"/>
          <ac:picMkLst>
            <pc:docMk/>
            <pc:sldMk cId="3742341548" sldId="477"/>
            <ac:picMk id="28" creationId="{E8FB1F7A-C516-24CE-E0E5-3368975A868A}"/>
          </ac:picMkLst>
        </pc:picChg>
      </pc:sldChg>
      <pc:sldChg chg="addSp delSp modSp mod">
        <pc:chgData name="David Stewart" userId="40cffe60-b158-4416-946b-e9ac5816f94c" providerId="ADAL" clId="{A58B41FD-AF29-4412-9D91-DFC1670ECA14}" dt="2025-01-15T17:47:02.950" v="1600"/>
        <pc:sldMkLst>
          <pc:docMk/>
          <pc:sldMk cId="3214218685" sldId="478"/>
        </pc:sldMkLst>
        <pc:spChg chg="mod topLvl">
          <ac:chgData name="David Stewart" userId="40cffe60-b158-4416-946b-e9ac5816f94c" providerId="ADAL" clId="{A58B41FD-AF29-4412-9D91-DFC1670ECA14}" dt="2025-01-15T17:46:59.122" v="1597"/>
          <ac:spMkLst>
            <pc:docMk/>
            <pc:sldMk cId="3214218685" sldId="478"/>
            <ac:spMk id="3" creationId="{2843A32C-F3BE-9574-FAA6-B243F5EDBCBD}"/>
          </ac:spMkLst>
        </pc:spChg>
        <pc:spChg chg="mod ord topLvl">
          <ac:chgData name="David Stewart" userId="40cffe60-b158-4416-946b-e9ac5816f94c" providerId="ADAL" clId="{A58B41FD-AF29-4412-9D91-DFC1670ECA14}" dt="2025-01-15T17:46:59.122" v="1597"/>
          <ac:spMkLst>
            <pc:docMk/>
            <pc:sldMk cId="3214218685" sldId="478"/>
            <ac:spMk id="5" creationId="{03759E29-29C9-26BB-445C-82FFA56E5E69}"/>
          </ac:spMkLst>
        </pc:spChg>
        <pc:spChg chg="mod topLvl">
          <ac:chgData name="David Stewart" userId="40cffe60-b158-4416-946b-e9ac5816f94c" providerId="ADAL" clId="{A58B41FD-AF29-4412-9D91-DFC1670ECA14}" dt="2025-01-15T17:47:00.479" v="1598"/>
          <ac:spMkLst>
            <pc:docMk/>
            <pc:sldMk cId="3214218685" sldId="478"/>
            <ac:spMk id="7" creationId="{185FC8B1-551B-223A-0C47-AA7DE74DC97A}"/>
          </ac:spMkLst>
        </pc:spChg>
        <pc:spChg chg="mod ord topLvl">
          <ac:chgData name="David Stewart" userId="40cffe60-b158-4416-946b-e9ac5816f94c" providerId="ADAL" clId="{A58B41FD-AF29-4412-9D91-DFC1670ECA14}" dt="2025-01-15T17:47:00.479" v="1598"/>
          <ac:spMkLst>
            <pc:docMk/>
            <pc:sldMk cId="3214218685" sldId="478"/>
            <ac:spMk id="9" creationId="{F1A13101-80F7-45AD-54A7-5545C3CA71D4}"/>
          </ac:spMkLst>
        </pc:spChg>
        <pc:spChg chg="mod topLvl">
          <ac:chgData name="David Stewart" userId="40cffe60-b158-4416-946b-e9ac5816f94c" providerId="ADAL" clId="{A58B41FD-AF29-4412-9D91-DFC1670ECA14}" dt="2025-01-15T17:47:01.976" v="1599"/>
          <ac:spMkLst>
            <pc:docMk/>
            <pc:sldMk cId="3214218685" sldId="478"/>
            <ac:spMk id="11" creationId="{AB27BD56-2C57-101A-0EF9-C26131DF31C8}"/>
          </ac:spMkLst>
        </pc:spChg>
        <pc:spChg chg="mod ord topLvl">
          <ac:chgData name="David Stewart" userId="40cffe60-b158-4416-946b-e9ac5816f94c" providerId="ADAL" clId="{A58B41FD-AF29-4412-9D91-DFC1670ECA14}" dt="2025-01-15T17:47:01.976" v="1599"/>
          <ac:spMkLst>
            <pc:docMk/>
            <pc:sldMk cId="3214218685" sldId="478"/>
            <ac:spMk id="13" creationId="{0E7F6287-B0FA-23BA-5649-A5893AC1EF82}"/>
          </ac:spMkLst>
        </pc:spChg>
        <pc:spChg chg="mod topLvl">
          <ac:chgData name="David Stewart" userId="40cffe60-b158-4416-946b-e9ac5816f94c" providerId="ADAL" clId="{A58B41FD-AF29-4412-9D91-DFC1670ECA14}" dt="2025-01-15T17:47:02.950" v="1600"/>
          <ac:spMkLst>
            <pc:docMk/>
            <pc:sldMk cId="3214218685" sldId="478"/>
            <ac:spMk id="15" creationId="{E3E902EE-A44A-94BF-D527-28DC82401A7A}"/>
          </ac:spMkLst>
        </pc:spChg>
        <pc:spChg chg="mod topLvl">
          <ac:chgData name="David Stewart" userId="40cffe60-b158-4416-946b-e9ac5816f94c" providerId="ADAL" clId="{A58B41FD-AF29-4412-9D91-DFC1670ECA14}" dt="2025-01-15T17:47:02.950" v="1600"/>
          <ac:spMkLst>
            <pc:docMk/>
            <pc:sldMk cId="3214218685" sldId="478"/>
            <ac:spMk id="17" creationId="{2EE3E765-D579-6ADF-D862-4FD408E42BD5}"/>
          </ac:spMkLst>
        </pc:spChg>
        <pc:spChg chg="add mod topLvl">
          <ac:chgData name="David Stewart" userId="40cffe60-b158-4416-946b-e9ac5816f94c" providerId="ADAL" clId="{A58B41FD-AF29-4412-9D91-DFC1670ECA14}" dt="2025-01-15T17:46:59.122" v="1597"/>
          <ac:spMkLst>
            <pc:docMk/>
            <pc:sldMk cId="3214218685" sldId="478"/>
            <ac:spMk id="26" creationId="{F9DF2591-6B62-0759-4769-550368BDF693}"/>
          </ac:spMkLst>
        </pc:spChg>
        <pc:spChg chg="mod ord topLvl">
          <ac:chgData name="David Stewart" userId="40cffe60-b158-4416-946b-e9ac5816f94c" providerId="ADAL" clId="{A58B41FD-AF29-4412-9D91-DFC1670ECA14}" dt="2025-01-15T17:46:59.122" v="1597"/>
          <ac:spMkLst>
            <pc:docMk/>
            <pc:sldMk cId="3214218685" sldId="478"/>
            <ac:spMk id="27" creationId="{1862E69E-FA67-0648-0C84-E343EF7CBED1}"/>
          </ac:spMkLst>
        </pc:spChg>
        <pc:spChg chg="mod topLvl modVis">
          <ac:chgData name="David Stewart" userId="40cffe60-b158-4416-946b-e9ac5816f94c" providerId="ADAL" clId="{A58B41FD-AF29-4412-9D91-DFC1670ECA14}" dt="2025-01-15T17:47:01.976" v="1599"/>
          <ac:spMkLst>
            <pc:docMk/>
            <pc:sldMk cId="3214218685" sldId="478"/>
            <ac:spMk id="29" creationId="{48F0E46C-0081-53A1-80EE-390069325655}"/>
          </ac:spMkLst>
        </pc:spChg>
        <pc:spChg chg="mod topLvl modVis">
          <ac:chgData name="David Stewart" userId="40cffe60-b158-4416-946b-e9ac5816f94c" providerId="ADAL" clId="{A58B41FD-AF29-4412-9D91-DFC1670ECA14}" dt="2025-01-15T17:47:02.950" v="1600"/>
          <ac:spMkLst>
            <pc:docMk/>
            <pc:sldMk cId="3214218685" sldId="478"/>
            <ac:spMk id="32" creationId="{EA5EBD1D-EC36-2C89-286B-532A8D779A86}"/>
          </ac:spMkLst>
        </pc:spChg>
        <pc:spChg chg="mod topLvl">
          <ac:chgData name="David Stewart" userId="40cffe60-b158-4416-946b-e9ac5816f94c" providerId="ADAL" clId="{A58B41FD-AF29-4412-9D91-DFC1670ECA14}" dt="2025-01-15T17:47:01.976" v="1599"/>
          <ac:spMkLst>
            <pc:docMk/>
            <pc:sldMk cId="3214218685" sldId="478"/>
            <ac:spMk id="36" creationId="{919CDE92-B8F4-A4A6-0FD0-B268C7C385FA}"/>
          </ac:spMkLst>
        </pc:spChg>
        <pc:spChg chg="mod topLvl">
          <ac:chgData name="David Stewart" userId="40cffe60-b158-4416-946b-e9ac5816f94c" providerId="ADAL" clId="{A58B41FD-AF29-4412-9D91-DFC1670ECA14}" dt="2025-01-15T17:47:02.950" v="1600"/>
          <ac:spMkLst>
            <pc:docMk/>
            <pc:sldMk cId="3214218685" sldId="478"/>
            <ac:spMk id="39" creationId="{AC70103F-A57E-E83D-D7CE-45618D844F2A}"/>
          </ac:spMkLst>
        </pc:spChg>
        <pc:grpChg chg="add mod ord">
          <ac:chgData name="David Stewart" userId="40cffe60-b158-4416-946b-e9ac5816f94c" providerId="ADAL" clId="{A58B41FD-AF29-4412-9D91-DFC1670ECA14}" dt="2025-01-15T17:47:00.479" v="1598"/>
          <ac:grpSpMkLst>
            <pc:docMk/>
            <pc:sldMk cId="3214218685" sldId="478"/>
            <ac:grpSpMk id="22" creationId="{3EB9AE49-C5C0-2E67-E573-420671548411}"/>
          </ac:grpSpMkLst>
        </pc:grpChg>
        <pc:grpChg chg="add mod">
          <ac:chgData name="David Stewart" userId="40cffe60-b158-4416-946b-e9ac5816f94c" providerId="ADAL" clId="{A58B41FD-AF29-4412-9D91-DFC1670ECA14}" dt="2025-01-15T17:46:59.122" v="1597"/>
          <ac:grpSpMkLst>
            <pc:docMk/>
            <pc:sldMk cId="3214218685" sldId="478"/>
            <ac:grpSpMk id="41" creationId="{6689C810-F16F-C45D-6FC4-0CE206E78807}"/>
          </ac:grpSpMkLst>
        </pc:grpChg>
        <pc:grpChg chg="add mod ord">
          <ac:chgData name="David Stewart" userId="40cffe60-b158-4416-946b-e9ac5816f94c" providerId="ADAL" clId="{A58B41FD-AF29-4412-9D91-DFC1670ECA14}" dt="2025-01-15T17:47:01.976" v="1599"/>
          <ac:grpSpMkLst>
            <pc:docMk/>
            <pc:sldMk cId="3214218685" sldId="478"/>
            <ac:grpSpMk id="42" creationId="{5B1731F4-DB58-57ED-05A1-5C64A63A2501}"/>
          </ac:grpSpMkLst>
        </pc:grpChg>
        <pc:grpChg chg="add mod ord">
          <ac:chgData name="David Stewart" userId="40cffe60-b158-4416-946b-e9ac5816f94c" providerId="ADAL" clId="{A58B41FD-AF29-4412-9D91-DFC1670ECA14}" dt="2025-01-15T17:47:02.950" v="1600"/>
          <ac:grpSpMkLst>
            <pc:docMk/>
            <pc:sldMk cId="3214218685" sldId="478"/>
            <ac:grpSpMk id="43" creationId="{844CD1E0-B962-9CED-8A77-6E6C4F1614C6}"/>
          </ac:grpSpMkLst>
        </pc:grpChg>
        <pc:picChg chg="add mod ord topLvl">
          <ac:chgData name="David Stewart" userId="40cffe60-b158-4416-946b-e9ac5816f94c" providerId="ADAL" clId="{A58B41FD-AF29-4412-9D91-DFC1670ECA14}" dt="2025-01-15T17:47:01.976" v="1599"/>
          <ac:picMkLst>
            <pc:docMk/>
            <pc:sldMk cId="3214218685" sldId="478"/>
            <ac:picMk id="2" creationId="{F81BE4D9-D1C1-8406-1DD1-933D786CEBF4}"/>
          </ac:picMkLst>
        </pc:picChg>
        <pc:picChg chg="add mod">
          <ac:chgData name="David Stewart" userId="40cffe60-b158-4416-946b-e9ac5816f94c" providerId="ADAL" clId="{A58B41FD-AF29-4412-9D91-DFC1670ECA14}" dt="2025-01-15T17:47:00.479" v="1598"/>
          <ac:picMkLst>
            <pc:docMk/>
            <pc:sldMk cId="3214218685" sldId="478"/>
            <ac:picMk id="10" creationId="{59473B56-38DE-A4A6-C901-2458B96B7FEE}"/>
          </ac:picMkLst>
        </pc:picChg>
        <pc:picChg chg="add mod ord topLvl">
          <ac:chgData name="David Stewart" userId="40cffe60-b158-4416-946b-e9ac5816f94c" providerId="ADAL" clId="{A58B41FD-AF29-4412-9D91-DFC1670ECA14}" dt="2025-01-15T17:46:59.122" v="1597"/>
          <ac:picMkLst>
            <pc:docMk/>
            <pc:sldMk cId="3214218685" sldId="478"/>
            <ac:picMk id="14" creationId="{0F33394A-8C91-156F-2FEE-4AF46912F7F7}"/>
          </ac:picMkLst>
        </pc:picChg>
        <pc:picChg chg="mod topLvl">
          <ac:chgData name="David Stewart" userId="40cffe60-b158-4416-946b-e9ac5816f94c" providerId="ADAL" clId="{A58B41FD-AF29-4412-9D91-DFC1670ECA14}" dt="2025-01-15T17:47:02.950" v="1600"/>
          <ac:picMkLst>
            <pc:docMk/>
            <pc:sldMk cId="3214218685" sldId="478"/>
            <ac:picMk id="16" creationId="{248009BD-8DF3-D1E1-D44C-77610EDCD8E6}"/>
          </ac:picMkLst>
        </pc:picChg>
        <pc:picChg chg="add mod topLvl">
          <ac:chgData name="David Stewart" userId="40cffe60-b158-4416-946b-e9ac5816f94c" providerId="ADAL" clId="{A58B41FD-AF29-4412-9D91-DFC1670ECA14}" dt="2025-01-15T17:46:59.122" v="1597"/>
          <ac:picMkLst>
            <pc:docMk/>
            <pc:sldMk cId="3214218685" sldId="478"/>
            <ac:picMk id="24" creationId="{6158414E-DAF5-6EAF-17F9-B43C9E7E5CA1}"/>
          </ac:picMkLst>
        </pc:picChg>
        <pc:picChg chg="mod topLvl">
          <ac:chgData name="David Stewart" userId="40cffe60-b158-4416-946b-e9ac5816f94c" providerId="ADAL" clId="{A58B41FD-AF29-4412-9D91-DFC1670ECA14}" dt="2025-01-15T17:47:01.976" v="1599"/>
          <ac:picMkLst>
            <pc:docMk/>
            <pc:sldMk cId="3214218685" sldId="478"/>
            <ac:picMk id="31" creationId="{C1BDCA9A-4B64-CCF6-B376-1A9867A444D7}"/>
          </ac:picMkLst>
        </pc:picChg>
        <pc:picChg chg="mod topLvl">
          <ac:chgData name="David Stewart" userId="40cffe60-b158-4416-946b-e9ac5816f94c" providerId="ADAL" clId="{A58B41FD-AF29-4412-9D91-DFC1670ECA14}" dt="2025-01-15T17:47:02.950" v="1600"/>
          <ac:picMkLst>
            <pc:docMk/>
            <pc:sldMk cId="3214218685" sldId="478"/>
            <ac:picMk id="38" creationId="{27A27DCD-C13D-206E-9B2A-47BCE4455DF3}"/>
          </ac:picMkLst>
        </pc:picChg>
      </pc:sldChg>
      <pc:sldChg chg="del">
        <pc:chgData name="David Stewart" userId="40cffe60-b158-4416-946b-e9ac5816f94c" providerId="ADAL" clId="{A58B41FD-AF29-4412-9D91-DFC1670ECA14}" dt="2025-01-15T16:14:36.392" v="136" actId="47"/>
        <pc:sldMkLst>
          <pc:docMk/>
          <pc:sldMk cId="64589649" sldId="480"/>
        </pc:sldMkLst>
      </pc:sldChg>
      <pc:sldChg chg="del">
        <pc:chgData name="David Stewart" userId="40cffe60-b158-4416-946b-e9ac5816f94c" providerId="ADAL" clId="{A58B41FD-AF29-4412-9D91-DFC1670ECA14}" dt="2025-01-15T16:13:08.084" v="115" actId="47"/>
        <pc:sldMkLst>
          <pc:docMk/>
          <pc:sldMk cId="4015124993" sldId="481"/>
        </pc:sldMkLst>
      </pc:sldChg>
      <pc:sldChg chg="modSp del mod">
        <pc:chgData name="David Stewart" userId="40cffe60-b158-4416-946b-e9ac5816f94c" providerId="ADAL" clId="{A58B41FD-AF29-4412-9D91-DFC1670ECA14}" dt="2025-01-15T17:16:15.169" v="1006" actId="47"/>
        <pc:sldMkLst>
          <pc:docMk/>
          <pc:sldMk cId="1424665853" sldId="483"/>
        </pc:sldMkLst>
      </pc:sldChg>
      <pc:sldChg chg="del">
        <pc:chgData name="David Stewart" userId="40cffe60-b158-4416-946b-e9ac5816f94c" providerId="ADAL" clId="{A58B41FD-AF29-4412-9D91-DFC1670ECA14}" dt="2025-01-15T16:16:50.695" v="179" actId="47"/>
        <pc:sldMkLst>
          <pc:docMk/>
          <pc:sldMk cId="3002568740" sldId="484"/>
        </pc:sldMkLst>
      </pc:sldChg>
      <pc:sldChg chg="del">
        <pc:chgData name="David Stewart" userId="40cffe60-b158-4416-946b-e9ac5816f94c" providerId="ADAL" clId="{A58B41FD-AF29-4412-9D91-DFC1670ECA14}" dt="2025-01-15T16:18:17.607" v="213" actId="47"/>
        <pc:sldMkLst>
          <pc:docMk/>
          <pc:sldMk cId="3188030275" sldId="485"/>
        </pc:sldMkLst>
      </pc:sldChg>
      <pc:sldChg chg="modSp del mod">
        <pc:chgData name="David Stewart" userId="40cffe60-b158-4416-946b-e9ac5816f94c" providerId="ADAL" clId="{A58B41FD-AF29-4412-9D91-DFC1670ECA14}" dt="2025-01-15T17:18:23.400" v="1087" actId="47"/>
        <pc:sldMkLst>
          <pc:docMk/>
          <pc:sldMk cId="1130099350" sldId="486"/>
        </pc:sldMkLst>
      </pc:sldChg>
      <pc:sldChg chg="modSp del mod">
        <pc:chgData name="David Stewart" userId="40cffe60-b158-4416-946b-e9ac5816f94c" providerId="ADAL" clId="{A58B41FD-AF29-4412-9D91-DFC1670ECA14}" dt="2025-01-15T17:19:35.033" v="1125" actId="47"/>
        <pc:sldMkLst>
          <pc:docMk/>
          <pc:sldMk cId="47691229" sldId="487"/>
        </pc:sldMkLst>
      </pc:sldChg>
      <pc:sldChg chg="addSp delSp modSp add mod delAnim modAnim modNotesTx">
        <pc:chgData name="David Stewart" userId="40cffe60-b158-4416-946b-e9ac5816f94c" providerId="ADAL" clId="{A58B41FD-AF29-4412-9D91-DFC1670ECA14}" dt="2025-01-15T17:54:12.312" v="1640"/>
        <pc:sldMkLst>
          <pc:docMk/>
          <pc:sldMk cId="2297772065" sldId="2147471654"/>
        </pc:sldMkLst>
        <pc:spChg chg="mod">
          <ac:chgData name="David Stewart" userId="40cffe60-b158-4416-946b-e9ac5816f94c" providerId="ADAL" clId="{A58B41FD-AF29-4412-9D91-DFC1670ECA14}" dt="2025-01-15T17:54:12.312" v="1640"/>
          <ac:spMkLst>
            <pc:docMk/>
            <pc:sldMk cId="2297772065" sldId="2147471654"/>
            <ac:spMk id="4" creationId="{2546D84C-F242-88A8-BCD6-FF93E57626D1}"/>
          </ac:spMkLst>
        </pc:spChg>
      </pc:sldChg>
      <pc:sldChg chg="addSp delSp modSp add mod modAnim">
        <pc:chgData name="David Stewart" userId="40cffe60-b158-4416-946b-e9ac5816f94c" providerId="ADAL" clId="{A58B41FD-AF29-4412-9D91-DFC1670ECA14}" dt="2025-01-15T17:58:41.501" v="1654" actId="14826"/>
        <pc:sldMkLst>
          <pc:docMk/>
          <pc:sldMk cId="2095449017" sldId="2147471682"/>
        </pc:sldMkLst>
        <pc:spChg chg="mod">
          <ac:chgData name="David Stewart" userId="40cffe60-b158-4416-946b-e9ac5816f94c" providerId="ADAL" clId="{A58B41FD-AF29-4412-9D91-DFC1670ECA14}" dt="2025-01-15T16:14:30.906" v="135" actId="113"/>
          <ac:spMkLst>
            <pc:docMk/>
            <pc:sldMk cId="2095449017" sldId="2147471682"/>
            <ac:spMk id="3" creationId="{6DF6AB45-3E19-34C9-1B9D-1E83F3D2D652}"/>
          </ac:spMkLst>
        </pc:spChg>
        <pc:spChg chg="mod">
          <ac:chgData name="David Stewart" userId="40cffe60-b158-4416-946b-e9ac5816f94c" providerId="ADAL" clId="{A58B41FD-AF29-4412-9D91-DFC1670ECA14}" dt="2025-01-15T16:14:19.689" v="134" actId="20577"/>
          <ac:spMkLst>
            <pc:docMk/>
            <pc:sldMk cId="2095449017" sldId="2147471682"/>
            <ac:spMk id="4" creationId="{297512C8-A54B-F1A7-A057-CF8ED9F6AD76}"/>
          </ac:spMkLst>
        </pc:spChg>
        <pc:picChg chg="add mod ord">
          <ac:chgData name="David Stewart" userId="40cffe60-b158-4416-946b-e9ac5816f94c" providerId="ADAL" clId="{A58B41FD-AF29-4412-9D91-DFC1670ECA14}" dt="2025-01-15T17:58:41.501" v="1654" actId="14826"/>
          <ac:picMkLst>
            <pc:docMk/>
            <pc:sldMk cId="2095449017" sldId="2147471682"/>
            <ac:picMk id="7" creationId="{8BE62A50-9F35-EDDE-E8EC-D14FE971239C}"/>
          </ac:picMkLst>
        </pc:picChg>
      </pc:sldChg>
      <pc:sldChg chg="addSp delSp modSp add mod modNotesTx">
        <pc:chgData name="David Stewart" userId="40cffe60-b158-4416-946b-e9ac5816f94c" providerId="ADAL" clId="{A58B41FD-AF29-4412-9D91-DFC1670ECA14}" dt="2025-01-15T17:05:18.133" v="869" actId="478"/>
        <pc:sldMkLst>
          <pc:docMk/>
          <pc:sldMk cId="1019083285" sldId="2147471685"/>
        </pc:sldMkLst>
        <pc:spChg chg="mod ord">
          <ac:chgData name="David Stewart" userId="40cffe60-b158-4416-946b-e9ac5816f94c" providerId="ADAL" clId="{A58B41FD-AF29-4412-9D91-DFC1670ECA14}" dt="2025-01-15T16:47:48.460" v="848"/>
          <ac:spMkLst>
            <pc:docMk/>
            <pc:sldMk cId="1019083285" sldId="2147471685"/>
            <ac:spMk id="4" creationId="{9C067A1D-A966-772D-7359-E5C850C22FF3}"/>
          </ac:spMkLst>
        </pc:spChg>
        <pc:spChg chg="mod">
          <ac:chgData name="David Stewart" userId="40cffe60-b158-4416-946b-e9ac5816f94c" providerId="ADAL" clId="{A58B41FD-AF29-4412-9D91-DFC1670ECA14}" dt="2025-01-15T16:48:01.591" v="850" actId="1076"/>
          <ac:spMkLst>
            <pc:docMk/>
            <pc:sldMk cId="1019083285" sldId="2147471685"/>
            <ac:spMk id="5" creationId="{C7B4C824-9D8D-3878-6B6D-C596E34A9411}"/>
          </ac:spMkLst>
        </pc:spChg>
        <pc:grpChg chg="add mod">
          <ac:chgData name="David Stewart" userId="40cffe60-b158-4416-946b-e9ac5816f94c" providerId="ADAL" clId="{A58B41FD-AF29-4412-9D91-DFC1670ECA14}" dt="2025-01-15T16:48:01.591" v="850" actId="1076"/>
          <ac:grpSpMkLst>
            <pc:docMk/>
            <pc:sldMk cId="1019083285" sldId="2147471685"/>
            <ac:grpSpMk id="9" creationId="{1F9E09FD-D405-5C5B-8C86-BF8F60B81EA3}"/>
          </ac:grpSpMkLst>
        </pc:grpChg>
        <pc:picChg chg="add mod">
          <ac:chgData name="David Stewart" userId="40cffe60-b158-4416-946b-e9ac5816f94c" providerId="ADAL" clId="{A58B41FD-AF29-4412-9D91-DFC1670ECA14}" dt="2025-01-15T16:47:48.460" v="848"/>
          <ac:picMkLst>
            <pc:docMk/>
            <pc:sldMk cId="1019083285" sldId="2147471685"/>
            <ac:picMk id="8" creationId="{FE1B5502-E892-6E6A-C12A-AE38C2735B92}"/>
          </ac:picMkLst>
        </pc:picChg>
      </pc:sldChg>
      <pc:sldChg chg="add del">
        <pc:chgData name="David Stewart" userId="40cffe60-b158-4416-946b-e9ac5816f94c" providerId="ADAL" clId="{A58B41FD-AF29-4412-9D91-DFC1670ECA14}" dt="2025-01-15T16:13:13.480" v="117" actId="47"/>
        <pc:sldMkLst>
          <pc:docMk/>
          <pc:sldMk cId="1109365329" sldId="2147471686"/>
        </pc:sldMkLst>
      </pc:sldChg>
      <pc:sldChg chg="addSp delSp modSp add mod">
        <pc:chgData name="David Stewart" userId="40cffe60-b158-4416-946b-e9ac5816f94c" providerId="ADAL" clId="{A58B41FD-AF29-4412-9D91-DFC1670ECA14}" dt="2025-01-15T16:48:35.470" v="857"/>
        <pc:sldMkLst>
          <pc:docMk/>
          <pc:sldMk cId="2472887580" sldId="2147471686"/>
        </pc:sldMkLst>
        <pc:picChg chg="add mod ord">
          <ac:chgData name="David Stewart" userId="40cffe60-b158-4416-946b-e9ac5816f94c" providerId="ADAL" clId="{A58B41FD-AF29-4412-9D91-DFC1670ECA14}" dt="2025-01-15T16:48:35.470" v="857"/>
          <ac:picMkLst>
            <pc:docMk/>
            <pc:sldMk cId="2472887580" sldId="2147471686"/>
            <ac:picMk id="7" creationId="{4879CE17-F356-B540-1065-FCCF5631D493}"/>
          </ac:picMkLst>
        </pc:picChg>
      </pc:sldChg>
      <pc:sldChg chg="addSp delSp modSp add mod delAnim modAnim">
        <pc:chgData name="David Stewart" userId="40cffe60-b158-4416-946b-e9ac5816f94c" providerId="ADAL" clId="{A58B41FD-AF29-4412-9D91-DFC1670ECA14}" dt="2025-01-15T16:43:59.864" v="792" actId="478"/>
        <pc:sldMkLst>
          <pc:docMk/>
          <pc:sldMk cId="3182333032" sldId="2147471687"/>
        </pc:sldMkLst>
        <pc:spChg chg="mod">
          <ac:chgData name="David Stewart" userId="40cffe60-b158-4416-946b-e9ac5816f94c" providerId="ADAL" clId="{A58B41FD-AF29-4412-9D91-DFC1670ECA14}" dt="2025-01-15T16:18:00.562" v="209" actId="20577"/>
          <ac:spMkLst>
            <pc:docMk/>
            <pc:sldMk cId="3182333032" sldId="2147471687"/>
            <ac:spMk id="3" creationId="{67F41328-016B-721B-783A-A6D36630BD21}"/>
          </ac:spMkLst>
        </pc:spChg>
        <pc:spChg chg="mod">
          <ac:chgData name="David Stewart" userId="40cffe60-b158-4416-946b-e9ac5816f94c" providerId="ADAL" clId="{A58B41FD-AF29-4412-9D91-DFC1670ECA14}" dt="2025-01-15T16:15:20.586" v="160" actId="20577"/>
          <ac:spMkLst>
            <pc:docMk/>
            <pc:sldMk cId="3182333032" sldId="2147471687"/>
            <ac:spMk id="4" creationId="{F3B66B63-E598-D980-0E01-4EF5DCB0B1BE}"/>
          </ac:spMkLst>
        </pc:spChg>
        <pc:picChg chg="add mod ord">
          <ac:chgData name="David Stewart" userId="40cffe60-b158-4416-946b-e9ac5816f94c" providerId="ADAL" clId="{A58B41FD-AF29-4412-9D91-DFC1670ECA14}" dt="2025-01-15T16:43:57.654" v="791" actId="962"/>
          <ac:picMkLst>
            <pc:docMk/>
            <pc:sldMk cId="3182333032" sldId="2147471687"/>
            <ac:picMk id="8" creationId="{0636D114-CB9B-EB51-0818-E01E4BBD225D}"/>
          </ac:picMkLst>
        </pc:picChg>
      </pc:sldChg>
      <pc:sldChg chg="addSp delSp modSp add mod modTransition delAnim modAnim modNotesTx">
        <pc:chgData name="David Stewart" userId="40cffe60-b158-4416-946b-e9ac5816f94c" providerId="ADAL" clId="{A58B41FD-AF29-4412-9D91-DFC1670ECA14}" dt="2025-01-15T17:55:58.265" v="1642"/>
        <pc:sldMkLst>
          <pc:docMk/>
          <pc:sldMk cId="1256148955" sldId="2147471688"/>
        </pc:sldMkLst>
        <pc:spChg chg="mod">
          <ac:chgData name="David Stewart" userId="40cffe60-b158-4416-946b-e9ac5816f94c" providerId="ADAL" clId="{A58B41FD-AF29-4412-9D91-DFC1670ECA14}" dt="2025-01-15T16:18:03.370" v="211" actId="20577"/>
          <ac:spMkLst>
            <pc:docMk/>
            <pc:sldMk cId="1256148955" sldId="2147471688"/>
            <ac:spMk id="3" creationId="{2F3E101F-25CE-E938-418F-F7CD0105D85B}"/>
          </ac:spMkLst>
        </pc:spChg>
        <pc:picChg chg="add mod">
          <ac:chgData name="David Stewart" userId="40cffe60-b158-4416-946b-e9ac5816f94c" providerId="ADAL" clId="{A58B41FD-AF29-4412-9D91-DFC1670ECA14}" dt="2025-01-15T16:44:07.203" v="794"/>
          <ac:picMkLst>
            <pc:docMk/>
            <pc:sldMk cId="1256148955" sldId="2147471688"/>
            <ac:picMk id="7" creationId="{C5A3694C-2815-E232-8545-DAABE2C51BD7}"/>
          </ac:picMkLst>
        </pc:picChg>
      </pc:sldChg>
      <pc:sldChg chg="add del ord">
        <pc:chgData name="David Stewart" userId="40cffe60-b158-4416-946b-e9ac5816f94c" providerId="ADAL" clId="{A58B41FD-AF29-4412-9D91-DFC1670ECA14}" dt="2025-01-15T16:15:10.732" v="144" actId="47"/>
        <pc:sldMkLst>
          <pc:docMk/>
          <pc:sldMk cId="1625258789" sldId="2147471688"/>
        </pc:sldMkLst>
      </pc:sldChg>
      <pc:sldChg chg="modSp add mod modAnim modNotesTx">
        <pc:chgData name="David Stewart" userId="40cffe60-b158-4416-946b-e9ac5816f94c" providerId="ADAL" clId="{A58B41FD-AF29-4412-9D91-DFC1670ECA14}" dt="2025-01-15T16:19:21.248" v="236"/>
        <pc:sldMkLst>
          <pc:docMk/>
          <pc:sldMk cId="3059312608" sldId="2147471703"/>
        </pc:sldMkLst>
        <pc:spChg chg="mod">
          <ac:chgData name="David Stewart" userId="40cffe60-b158-4416-946b-e9ac5816f94c" providerId="ADAL" clId="{A58B41FD-AF29-4412-9D91-DFC1670ECA14}" dt="2025-01-15T16:18:48.656" v="230" actId="20577"/>
          <ac:spMkLst>
            <pc:docMk/>
            <pc:sldMk cId="3059312608" sldId="2147471703"/>
            <ac:spMk id="2" creationId="{34791F6D-5DD3-C310-AD26-5B1F47CC0851}"/>
          </ac:spMkLst>
        </pc:spChg>
        <pc:spChg chg="mod">
          <ac:chgData name="David Stewart" userId="40cffe60-b158-4416-946b-e9ac5816f94c" providerId="ADAL" clId="{A58B41FD-AF29-4412-9D91-DFC1670ECA14}" dt="2025-01-15T16:19:12.168" v="235" actId="113"/>
          <ac:spMkLst>
            <pc:docMk/>
            <pc:sldMk cId="3059312608" sldId="2147471703"/>
            <ac:spMk id="9" creationId="{711FA812-8C34-0A1C-3ACF-117B57884EE4}"/>
          </ac:spMkLst>
        </pc:spChg>
      </pc:sldChg>
      <pc:sldChg chg="modSp add mod modAnim modNotesTx">
        <pc:chgData name="David Stewart" userId="40cffe60-b158-4416-946b-e9ac5816f94c" providerId="ADAL" clId="{A58B41FD-AF29-4412-9D91-DFC1670ECA14}" dt="2025-01-15T16:20:01.631" v="272"/>
        <pc:sldMkLst>
          <pc:docMk/>
          <pc:sldMk cId="3137752757" sldId="2147471704"/>
        </pc:sldMkLst>
        <pc:spChg chg="mod">
          <ac:chgData name="David Stewart" userId="40cffe60-b158-4416-946b-e9ac5816f94c" providerId="ADAL" clId="{A58B41FD-AF29-4412-9D91-DFC1670ECA14}" dt="2025-01-15T16:19:45.354" v="268" actId="20577"/>
          <ac:spMkLst>
            <pc:docMk/>
            <pc:sldMk cId="3137752757" sldId="2147471704"/>
            <ac:spMk id="2" creationId="{82A71346-5B1D-1A0F-2159-6134C9B6EC16}"/>
          </ac:spMkLst>
        </pc:spChg>
        <pc:spChg chg="mod">
          <ac:chgData name="David Stewart" userId="40cffe60-b158-4416-946b-e9ac5816f94c" providerId="ADAL" clId="{A58B41FD-AF29-4412-9D91-DFC1670ECA14}" dt="2025-01-15T16:19:51.984" v="271"/>
          <ac:spMkLst>
            <pc:docMk/>
            <pc:sldMk cId="3137752757" sldId="2147471704"/>
            <ac:spMk id="9" creationId="{281227C0-D456-BD23-BB33-7766B705AFC8}"/>
          </ac:spMkLst>
        </pc:spChg>
      </pc:sldChg>
      <pc:sldChg chg="addSp modSp add mod modAnim modNotesTx">
        <pc:chgData name="David Stewart" userId="40cffe60-b158-4416-946b-e9ac5816f94c" providerId="ADAL" clId="{A58B41FD-AF29-4412-9D91-DFC1670ECA14}" dt="2025-01-15T16:23:42.698" v="348" actId="1076"/>
        <pc:sldMkLst>
          <pc:docMk/>
          <pc:sldMk cId="130547477" sldId="2147471705"/>
        </pc:sldMkLst>
        <pc:spChg chg="mod">
          <ac:chgData name="David Stewart" userId="40cffe60-b158-4416-946b-e9ac5816f94c" providerId="ADAL" clId="{A58B41FD-AF29-4412-9D91-DFC1670ECA14}" dt="2025-01-15T16:20:32.241" v="316" actId="20577"/>
          <ac:spMkLst>
            <pc:docMk/>
            <pc:sldMk cId="130547477" sldId="2147471705"/>
            <ac:spMk id="2" creationId="{1F9C86E7-1CF0-F92A-C348-3DAA1C6A5C73}"/>
          </ac:spMkLst>
        </pc:spChg>
        <pc:spChg chg="mod">
          <ac:chgData name="David Stewart" userId="40cffe60-b158-4416-946b-e9ac5816f94c" providerId="ADAL" clId="{A58B41FD-AF29-4412-9D91-DFC1670ECA14}" dt="2025-01-15T16:21:25.650" v="336" actId="20577"/>
          <ac:spMkLst>
            <pc:docMk/>
            <pc:sldMk cId="130547477" sldId="2147471705"/>
            <ac:spMk id="9" creationId="{7ADF74CB-12E7-D1F0-1F0F-2F27E97FE33C}"/>
          </ac:spMkLst>
        </pc:spChg>
        <pc:picChg chg="add mod">
          <ac:chgData name="David Stewart" userId="40cffe60-b158-4416-946b-e9ac5816f94c" providerId="ADAL" clId="{A58B41FD-AF29-4412-9D91-DFC1670ECA14}" dt="2025-01-15T16:23:42.698" v="348" actId="1076"/>
          <ac:picMkLst>
            <pc:docMk/>
            <pc:sldMk cId="130547477" sldId="2147471705"/>
            <ac:picMk id="3" creationId="{1FEAECEF-793F-FE18-7074-AC1B77423612}"/>
          </ac:picMkLst>
        </pc:picChg>
      </pc:sldChg>
      <pc:sldChg chg="addSp delSp modSp add mod delAnim modAnim modNotesTx">
        <pc:chgData name="David Stewart" userId="40cffe60-b158-4416-946b-e9ac5816f94c" providerId="ADAL" clId="{A58B41FD-AF29-4412-9D91-DFC1670ECA14}" dt="2025-01-15T16:45:37.156" v="811"/>
        <pc:sldMkLst>
          <pc:docMk/>
          <pc:sldMk cId="1630044264" sldId="2147471706"/>
        </pc:sldMkLst>
        <pc:spChg chg="mod">
          <ac:chgData name="David Stewart" userId="40cffe60-b158-4416-946b-e9ac5816f94c" providerId="ADAL" clId="{A58B41FD-AF29-4412-9D91-DFC1670ECA14}" dt="2025-01-15T16:32:01.815" v="477" actId="12"/>
          <ac:spMkLst>
            <pc:docMk/>
            <pc:sldMk cId="1630044264" sldId="2147471706"/>
            <ac:spMk id="3" creationId="{37BFF0C3-A4ED-BFA5-562F-A41D587B78F5}"/>
          </ac:spMkLst>
        </pc:spChg>
        <pc:spChg chg="mod">
          <ac:chgData name="David Stewart" userId="40cffe60-b158-4416-946b-e9ac5816f94c" providerId="ADAL" clId="{A58B41FD-AF29-4412-9D91-DFC1670ECA14}" dt="2025-01-15T16:31:46.961" v="475" actId="20577"/>
          <ac:spMkLst>
            <pc:docMk/>
            <pc:sldMk cId="1630044264" sldId="2147471706"/>
            <ac:spMk id="4" creationId="{83945233-3572-1C3C-E302-48BCBC5E91C5}"/>
          </ac:spMkLst>
        </pc:spChg>
        <pc:picChg chg="add mod">
          <ac:chgData name="David Stewart" userId="40cffe60-b158-4416-946b-e9ac5816f94c" providerId="ADAL" clId="{A58B41FD-AF29-4412-9D91-DFC1670ECA14}" dt="2025-01-15T16:45:37.156" v="811"/>
          <ac:picMkLst>
            <pc:docMk/>
            <pc:sldMk cId="1630044264" sldId="2147471706"/>
            <ac:picMk id="8" creationId="{87D7FA25-80BC-83A4-4CB4-15B9364D23B4}"/>
          </ac:picMkLst>
        </pc:picChg>
      </pc:sldChg>
      <pc:sldChg chg="add del">
        <pc:chgData name="David Stewart" userId="40cffe60-b158-4416-946b-e9ac5816f94c" providerId="ADAL" clId="{A58B41FD-AF29-4412-9D91-DFC1670ECA14}" dt="2025-01-15T16:23:32.410" v="347" actId="47"/>
        <pc:sldMkLst>
          <pc:docMk/>
          <pc:sldMk cId="4140476464" sldId="2147471706"/>
        </pc:sldMkLst>
      </pc:sldChg>
      <pc:sldChg chg="modSp add mod modAnim modNotesTx">
        <pc:chgData name="David Stewart" userId="40cffe60-b158-4416-946b-e9ac5816f94c" providerId="ADAL" clId="{A58B41FD-AF29-4412-9D91-DFC1670ECA14}" dt="2025-01-15T16:23:46.136" v="349" actId="1076"/>
        <pc:sldMkLst>
          <pc:docMk/>
          <pc:sldMk cId="1961552603" sldId="2147471707"/>
        </pc:sldMkLst>
        <pc:spChg chg="mod">
          <ac:chgData name="David Stewart" userId="40cffe60-b158-4416-946b-e9ac5816f94c" providerId="ADAL" clId="{A58B41FD-AF29-4412-9D91-DFC1670ECA14}" dt="2025-01-15T16:23:28.953" v="346" actId="113"/>
          <ac:spMkLst>
            <pc:docMk/>
            <pc:sldMk cId="1961552603" sldId="2147471707"/>
            <ac:spMk id="9" creationId="{1EB6F9B1-6A07-47F2-1148-55A8CEB38A92}"/>
          </ac:spMkLst>
        </pc:spChg>
        <pc:picChg chg="mod">
          <ac:chgData name="David Stewart" userId="40cffe60-b158-4416-946b-e9ac5816f94c" providerId="ADAL" clId="{A58B41FD-AF29-4412-9D91-DFC1670ECA14}" dt="2025-01-15T16:23:46.136" v="349" actId="1076"/>
          <ac:picMkLst>
            <pc:docMk/>
            <pc:sldMk cId="1961552603" sldId="2147471707"/>
            <ac:picMk id="3" creationId="{AFEAAF61-0A74-AFC6-8662-CD5541B174EF}"/>
          </ac:picMkLst>
        </pc:picChg>
      </pc:sldChg>
      <pc:sldChg chg="addSp delSp modSp add mod modAnim">
        <pc:chgData name="David Stewart" userId="40cffe60-b158-4416-946b-e9ac5816f94c" providerId="ADAL" clId="{A58B41FD-AF29-4412-9D91-DFC1670ECA14}" dt="2025-01-15T17:48:48.541" v="1612"/>
        <pc:sldMkLst>
          <pc:docMk/>
          <pc:sldMk cId="3405211668" sldId="2147471708"/>
        </pc:sldMkLst>
        <pc:spChg chg="mod">
          <ac:chgData name="David Stewart" userId="40cffe60-b158-4416-946b-e9ac5816f94c" providerId="ADAL" clId="{A58B41FD-AF29-4412-9D91-DFC1670ECA14}" dt="2025-01-15T16:26:15.640" v="389" actId="20577"/>
          <ac:spMkLst>
            <pc:docMk/>
            <pc:sldMk cId="3405211668" sldId="2147471708"/>
            <ac:spMk id="3" creationId="{6DF6AB45-3E19-34C9-1B9D-1E83F3D2D652}"/>
          </ac:spMkLst>
        </pc:spChg>
        <pc:spChg chg="mod">
          <ac:chgData name="David Stewart" userId="40cffe60-b158-4416-946b-e9ac5816f94c" providerId="ADAL" clId="{A58B41FD-AF29-4412-9D91-DFC1670ECA14}" dt="2025-01-15T16:25:11.527" v="381" actId="20577"/>
          <ac:spMkLst>
            <pc:docMk/>
            <pc:sldMk cId="3405211668" sldId="2147471708"/>
            <ac:spMk id="4" creationId="{297512C8-A54B-F1A7-A057-CF8ED9F6AD76}"/>
          </ac:spMkLst>
        </pc:spChg>
        <pc:picChg chg="add mod modCrop">
          <ac:chgData name="David Stewart" userId="40cffe60-b158-4416-946b-e9ac5816f94c" providerId="ADAL" clId="{A58B41FD-AF29-4412-9D91-DFC1670ECA14}" dt="2025-01-15T17:48:48.541" v="1612"/>
          <ac:picMkLst>
            <pc:docMk/>
            <pc:sldMk cId="3405211668" sldId="2147471708"/>
            <ac:picMk id="6" creationId="{86C4B4C3-EF3A-B5C3-8BDD-106A26DF0FF9}"/>
          </ac:picMkLst>
        </pc:picChg>
      </pc:sldChg>
      <pc:sldChg chg="addSp modSp new mod modAnim modNotesTx">
        <pc:chgData name="David Stewart" userId="40cffe60-b158-4416-946b-e9ac5816f94c" providerId="ADAL" clId="{A58B41FD-AF29-4412-9D91-DFC1670ECA14}" dt="2025-01-15T16:28:22.987" v="414"/>
        <pc:sldMkLst>
          <pc:docMk/>
          <pc:sldMk cId="2471013529" sldId="2147471709"/>
        </pc:sldMkLst>
        <pc:picChg chg="add mod modCrop">
          <ac:chgData name="David Stewart" userId="40cffe60-b158-4416-946b-e9ac5816f94c" providerId="ADAL" clId="{A58B41FD-AF29-4412-9D91-DFC1670ECA14}" dt="2025-01-15T16:28:22.987" v="414"/>
          <ac:picMkLst>
            <pc:docMk/>
            <pc:sldMk cId="2471013529" sldId="2147471709"/>
            <ac:picMk id="2" creationId="{A0F01A32-0DD4-13E2-D40B-BCFCD5E6A196}"/>
          </ac:picMkLst>
        </pc:picChg>
      </pc:sldChg>
      <pc:sldChg chg="addSp delSp modSp add mod">
        <pc:chgData name="David Stewart" userId="40cffe60-b158-4416-946b-e9ac5816f94c" providerId="ADAL" clId="{A58B41FD-AF29-4412-9D91-DFC1670ECA14}" dt="2025-01-15T17:48:41.455" v="1611"/>
        <pc:sldMkLst>
          <pc:docMk/>
          <pc:sldMk cId="2304342089" sldId="2147471710"/>
        </pc:sldMkLst>
        <pc:spChg chg="mod">
          <ac:chgData name="David Stewart" userId="40cffe60-b158-4416-946b-e9ac5816f94c" providerId="ADAL" clId="{A58B41FD-AF29-4412-9D91-DFC1670ECA14}" dt="2025-01-15T16:29:07.391" v="429" actId="113"/>
          <ac:spMkLst>
            <pc:docMk/>
            <pc:sldMk cId="2304342089" sldId="2147471710"/>
            <ac:spMk id="3" creationId="{66E4CC94-545F-8CA4-C019-55ABB53292D8}"/>
          </ac:spMkLst>
        </pc:spChg>
        <pc:spChg chg="mod">
          <ac:chgData name="David Stewart" userId="40cffe60-b158-4416-946b-e9ac5816f94c" providerId="ADAL" clId="{A58B41FD-AF29-4412-9D91-DFC1670ECA14}" dt="2025-01-15T16:28:40.503" v="421" actId="20577"/>
          <ac:spMkLst>
            <pc:docMk/>
            <pc:sldMk cId="2304342089" sldId="2147471710"/>
            <ac:spMk id="4" creationId="{6B03527D-879D-A727-E5BB-EF0A8641F495}"/>
          </ac:spMkLst>
        </pc:spChg>
        <pc:picChg chg="add mod modCrop">
          <ac:chgData name="David Stewart" userId="40cffe60-b158-4416-946b-e9ac5816f94c" providerId="ADAL" clId="{A58B41FD-AF29-4412-9D91-DFC1670ECA14}" dt="2025-01-15T17:48:41.455" v="1611"/>
          <ac:picMkLst>
            <pc:docMk/>
            <pc:sldMk cId="2304342089" sldId="2147471710"/>
            <ac:picMk id="5" creationId="{1B39ADEC-8256-4C40-4032-ABB27CF06762}"/>
          </ac:picMkLst>
        </pc:picChg>
      </pc:sldChg>
      <pc:sldChg chg="add del">
        <pc:chgData name="David Stewart" userId="40cffe60-b158-4416-946b-e9ac5816f94c" providerId="ADAL" clId="{A58B41FD-AF29-4412-9D91-DFC1670ECA14}" dt="2025-01-15T16:29:59.016" v="437" actId="47"/>
        <pc:sldMkLst>
          <pc:docMk/>
          <pc:sldMk cId="1136938014" sldId="2147471711"/>
        </pc:sldMkLst>
      </pc:sldChg>
      <pc:sldChg chg="addSp delSp modSp add mod">
        <pc:chgData name="David Stewart" userId="40cffe60-b158-4416-946b-e9ac5816f94c" providerId="ADAL" clId="{A58B41FD-AF29-4412-9D91-DFC1670ECA14}" dt="2025-01-15T17:48:33.756" v="1610"/>
        <pc:sldMkLst>
          <pc:docMk/>
          <pc:sldMk cId="1384815453" sldId="2147471711"/>
        </pc:sldMkLst>
        <pc:spChg chg="mod">
          <ac:chgData name="David Stewart" userId="40cffe60-b158-4416-946b-e9ac5816f94c" providerId="ADAL" clId="{A58B41FD-AF29-4412-9D91-DFC1670ECA14}" dt="2025-01-15T16:30:44.025" v="446" actId="113"/>
          <ac:spMkLst>
            <pc:docMk/>
            <pc:sldMk cId="1384815453" sldId="2147471711"/>
            <ac:spMk id="3" creationId="{F266D2C3-E98E-0DF5-288E-A57B93DA7703}"/>
          </ac:spMkLst>
        </pc:spChg>
        <pc:picChg chg="add mod modCrop">
          <ac:chgData name="David Stewart" userId="40cffe60-b158-4416-946b-e9ac5816f94c" providerId="ADAL" clId="{A58B41FD-AF29-4412-9D91-DFC1670ECA14}" dt="2025-01-15T17:48:33.756" v="1610"/>
          <ac:picMkLst>
            <pc:docMk/>
            <pc:sldMk cId="1384815453" sldId="2147471711"/>
            <ac:picMk id="6" creationId="{095782E8-E643-5AB8-0417-35D3788BBF14}"/>
          </ac:picMkLst>
        </pc:picChg>
      </pc:sldChg>
      <pc:sldChg chg="add del">
        <pc:chgData name="David Stewart" userId="40cffe60-b158-4416-946b-e9ac5816f94c" providerId="ADAL" clId="{A58B41FD-AF29-4412-9D91-DFC1670ECA14}" dt="2025-01-15T16:32:58.772" v="487" actId="47"/>
        <pc:sldMkLst>
          <pc:docMk/>
          <pc:sldMk cId="1009345928" sldId="2147471712"/>
        </pc:sldMkLst>
      </pc:sldChg>
      <pc:sldChg chg="addSp delSp modSp add mod modTransition delAnim modAnim">
        <pc:chgData name="David Stewart" userId="40cffe60-b158-4416-946b-e9ac5816f94c" providerId="ADAL" clId="{A58B41FD-AF29-4412-9D91-DFC1670ECA14}" dt="2025-01-15T18:03:01.755" v="1680" actId="20577"/>
        <pc:sldMkLst>
          <pc:docMk/>
          <pc:sldMk cId="2114590183" sldId="2147471713"/>
        </pc:sldMkLst>
        <pc:spChg chg="mod">
          <ac:chgData name="David Stewart" userId="40cffe60-b158-4416-946b-e9ac5816f94c" providerId="ADAL" clId="{A58B41FD-AF29-4412-9D91-DFC1670ECA14}" dt="2025-01-15T18:03:01.755" v="1680" actId="20577"/>
          <ac:spMkLst>
            <pc:docMk/>
            <pc:sldMk cId="2114590183" sldId="2147471713"/>
            <ac:spMk id="3" creationId="{F59836A2-2B51-A4F7-7494-F6B4DD7B500F}"/>
          </ac:spMkLst>
        </pc:spChg>
        <pc:spChg chg="add del mod ord">
          <ac:chgData name="David Stewart" userId="40cffe60-b158-4416-946b-e9ac5816f94c" providerId="ADAL" clId="{A58B41FD-AF29-4412-9D91-DFC1670ECA14}" dt="2025-01-15T17:50:32.522" v="1636" actId="962"/>
          <ac:spMkLst>
            <pc:docMk/>
            <pc:sldMk cId="2114590183" sldId="2147471713"/>
            <ac:spMk id="11" creationId="{0D093A58-FE9A-707D-5E14-AA6D201912D1}"/>
          </ac:spMkLst>
        </pc:spChg>
        <pc:picChg chg="add mod">
          <ac:chgData name="David Stewart" userId="40cffe60-b158-4416-946b-e9ac5816f94c" providerId="ADAL" clId="{A58B41FD-AF29-4412-9D91-DFC1670ECA14}" dt="2025-01-15T16:33:42.965" v="491"/>
          <ac:picMkLst>
            <pc:docMk/>
            <pc:sldMk cId="2114590183" sldId="2147471713"/>
            <ac:picMk id="5" creationId="{E32EA17F-A0F9-084D-6742-55EE779C357C}"/>
          </ac:picMkLst>
        </pc:picChg>
      </pc:sldChg>
      <pc:sldChg chg="addSp delSp modSp add mod modAnim">
        <pc:chgData name="David Stewart" userId="40cffe60-b158-4416-946b-e9ac5816f94c" providerId="ADAL" clId="{A58B41FD-AF29-4412-9D91-DFC1670ECA14}" dt="2025-01-15T16:45:08.570" v="803" actId="13244"/>
        <pc:sldMkLst>
          <pc:docMk/>
          <pc:sldMk cId="2020329481" sldId="2147471714"/>
        </pc:sldMkLst>
        <pc:spChg chg="mod ord">
          <ac:chgData name="David Stewart" userId="40cffe60-b158-4416-946b-e9ac5816f94c" providerId="ADAL" clId="{A58B41FD-AF29-4412-9D91-DFC1670ECA14}" dt="2025-01-15T16:45:08.570" v="803" actId="13244"/>
          <ac:spMkLst>
            <pc:docMk/>
            <pc:sldMk cId="2020329481" sldId="2147471714"/>
            <ac:spMk id="3" creationId="{3A10AB00-4E92-FA89-D2E4-046C2B2DE121}"/>
          </ac:spMkLst>
        </pc:spChg>
        <pc:spChg chg="mod ord">
          <ac:chgData name="David Stewart" userId="40cffe60-b158-4416-946b-e9ac5816f94c" providerId="ADAL" clId="{A58B41FD-AF29-4412-9D91-DFC1670ECA14}" dt="2025-01-15T16:45:06.184" v="802" actId="13244"/>
          <ac:spMkLst>
            <pc:docMk/>
            <pc:sldMk cId="2020329481" sldId="2147471714"/>
            <ac:spMk id="4" creationId="{4EB7F3AF-81E6-7112-7600-444D80D5EA1F}"/>
          </ac:spMkLst>
        </pc:spChg>
        <pc:picChg chg="add mod ord">
          <ac:chgData name="David Stewart" userId="40cffe60-b158-4416-946b-e9ac5816f94c" providerId="ADAL" clId="{A58B41FD-AF29-4412-9D91-DFC1670ECA14}" dt="2025-01-15T16:44:52.631" v="801" actId="13244"/>
          <ac:picMkLst>
            <pc:docMk/>
            <pc:sldMk cId="2020329481" sldId="2147471714"/>
            <ac:picMk id="7" creationId="{3F9B09D1-E532-5908-4142-BB21B93249E9}"/>
          </ac:picMkLst>
        </pc:picChg>
      </pc:sldChg>
      <pc:sldChg chg="addSp delSp modSp add mod modAnim modNotesTx">
        <pc:chgData name="David Stewart" userId="40cffe60-b158-4416-946b-e9ac5816f94c" providerId="ADAL" clId="{A58B41FD-AF29-4412-9D91-DFC1670ECA14}" dt="2025-01-15T17:56:38.082" v="1643" actId="20577"/>
        <pc:sldMkLst>
          <pc:docMk/>
          <pc:sldMk cId="1017448075" sldId="2147471715"/>
        </pc:sldMkLst>
        <pc:spChg chg="mod">
          <ac:chgData name="David Stewart" userId="40cffe60-b158-4416-946b-e9ac5816f94c" providerId="ADAL" clId="{A58B41FD-AF29-4412-9D91-DFC1670ECA14}" dt="2025-01-15T17:15:34.563" v="979" actId="20577"/>
          <ac:spMkLst>
            <pc:docMk/>
            <pc:sldMk cId="1017448075" sldId="2147471715"/>
            <ac:spMk id="2" creationId="{C0A3C40A-CB93-A37D-704C-68565D37587D}"/>
          </ac:spMkLst>
        </pc:spChg>
        <pc:spChg chg="add mod">
          <ac:chgData name="David Stewart" userId="40cffe60-b158-4416-946b-e9ac5816f94c" providerId="ADAL" clId="{A58B41FD-AF29-4412-9D91-DFC1670ECA14}" dt="2025-01-15T17:12:14.335" v="925"/>
          <ac:spMkLst>
            <pc:docMk/>
            <pc:sldMk cId="1017448075" sldId="2147471715"/>
            <ac:spMk id="3" creationId="{0469563F-E1C9-6DEC-08BE-EBF9D887D52F}"/>
          </ac:spMkLst>
        </pc:spChg>
        <pc:spChg chg="mod">
          <ac:chgData name="David Stewart" userId="40cffe60-b158-4416-946b-e9ac5816f94c" providerId="ADAL" clId="{A58B41FD-AF29-4412-9D91-DFC1670ECA14}" dt="2025-01-15T17:13:00.720" v="929" actId="207"/>
          <ac:spMkLst>
            <pc:docMk/>
            <pc:sldMk cId="1017448075" sldId="2147471715"/>
            <ac:spMk id="5" creationId="{7FD9DB6A-347A-FA5F-2510-83FA0246A091}"/>
          </ac:spMkLst>
        </pc:spChg>
        <pc:spChg chg="add mod">
          <ac:chgData name="David Stewart" userId="40cffe60-b158-4416-946b-e9ac5816f94c" providerId="ADAL" clId="{A58B41FD-AF29-4412-9D91-DFC1670ECA14}" dt="2025-01-15T17:13:07.006" v="930" actId="207"/>
          <ac:spMkLst>
            <pc:docMk/>
            <pc:sldMk cId="1017448075" sldId="2147471715"/>
            <ac:spMk id="8" creationId="{574B5919-55DB-F8DB-23AB-34F553BFE8E4}"/>
          </ac:spMkLst>
        </pc:spChg>
        <pc:spChg chg="mod">
          <ac:chgData name="David Stewart" userId="40cffe60-b158-4416-946b-e9ac5816f94c" providerId="ADAL" clId="{A58B41FD-AF29-4412-9D91-DFC1670ECA14}" dt="2025-01-15T17:12:26.314" v="928" actId="255"/>
          <ac:spMkLst>
            <pc:docMk/>
            <pc:sldMk cId="1017448075" sldId="2147471715"/>
            <ac:spMk id="9" creationId="{20D97B50-2C92-AFFE-F90D-2C784CDE92EA}"/>
          </ac:spMkLst>
        </pc:spChg>
        <pc:spChg chg="add mod">
          <ac:chgData name="David Stewart" userId="40cffe60-b158-4416-946b-e9ac5816f94c" providerId="ADAL" clId="{A58B41FD-AF29-4412-9D91-DFC1670ECA14}" dt="2025-01-15T17:56:38.082" v="1643" actId="20577"/>
          <ac:spMkLst>
            <pc:docMk/>
            <pc:sldMk cId="1017448075" sldId="2147471715"/>
            <ac:spMk id="10" creationId="{3EE65CBF-DCE9-3B3E-AF34-12D2C2DBF8A9}"/>
          </ac:spMkLst>
        </pc:spChg>
        <pc:spChg chg="mod">
          <ac:chgData name="David Stewart" userId="40cffe60-b158-4416-946b-e9ac5816f94c" providerId="ADAL" clId="{A58B41FD-AF29-4412-9D91-DFC1670ECA14}" dt="2025-01-15T17:13:21.497" v="934" actId="207"/>
          <ac:spMkLst>
            <pc:docMk/>
            <pc:sldMk cId="1017448075" sldId="2147471715"/>
            <ac:spMk id="12" creationId="{0AF8A7FC-05C1-869C-F5ED-74C6E8E62586}"/>
          </ac:spMkLst>
        </pc:spChg>
        <pc:spChg chg="mod">
          <ac:chgData name="David Stewart" userId="40cffe60-b158-4416-946b-e9ac5816f94c" providerId="ADAL" clId="{A58B41FD-AF29-4412-9D91-DFC1670ECA14}" dt="2025-01-15T17:13:17.041" v="933" actId="207"/>
          <ac:spMkLst>
            <pc:docMk/>
            <pc:sldMk cId="1017448075" sldId="2147471715"/>
            <ac:spMk id="15" creationId="{83933C07-17F2-203D-E454-611A4860DA32}"/>
          </ac:spMkLst>
        </pc:spChg>
        <pc:spChg chg="add mod ord modVis">
          <ac:chgData name="David Stewart" userId="40cffe60-b158-4416-946b-e9ac5816f94c" providerId="ADAL" clId="{A58B41FD-AF29-4412-9D91-DFC1670ECA14}" dt="2025-01-15T17:15:45.845" v="1003" actId="14429"/>
          <ac:spMkLst>
            <pc:docMk/>
            <pc:sldMk cId="1017448075" sldId="2147471715"/>
            <ac:spMk id="16" creationId="{8AB5A9B3-FCCB-BF1F-2F9B-CAB8217ED32C}"/>
          </ac:spMkLst>
        </pc:spChg>
        <pc:grpChg chg="add mod">
          <ac:chgData name="David Stewart" userId="40cffe60-b158-4416-946b-e9ac5816f94c" providerId="ADAL" clId="{A58B41FD-AF29-4412-9D91-DFC1670ECA14}" dt="2025-01-15T17:12:12.324" v="922"/>
          <ac:grpSpMkLst>
            <pc:docMk/>
            <pc:sldMk cId="1017448075" sldId="2147471715"/>
            <ac:grpSpMk id="4" creationId="{24D77E13-83F2-3FA5-994E-F3A20DD45126}"/>
          </ac:grpSpMkLst>
        </pc:grpChg>
        <pc:grpChg chg="add mod">
          <ac:chgData name="David Stewart" userId="40cffe60-b158-4416-946b-e9ac5816f94c" providerId="ADAL" clId="{A58B41FD-AF29-4412-9D91-DFC1670ECA14}" dt="2025-01-15T17:13:17.041" v="933" actId="207"/>
          <ac:grpSpMkLst>
            <pc:docMk/>
            <pc:sldMk cId="1017448075" sldId="2147471715"/>
            <ac:grpSpMk id="11" creationId="{8785BF63-6B4A-BD9B-A587-3C3E6EA09136}"/>
          </ac:grpSpMkLst>
        </pc:grpChg>
        <pc:grpChg chg="mod">
          <ac:chgData name="David Stewart" userId="40cffe60-b158-4416-946b-e9ac5816f94c" providerId="ADAL" clId="{A58B41FD-AF29-4412-9D91-DFC1670ECA14}" dt="2025-01-15T17:13:17.041" v="933" actId="207"/>
          <ac:grpSpMkLst>
            <pc:docMk/>
            <pc:sldMk cId="1017448075" sldId="2147471715"/>
            <ac:grpSpMk id="13" creationId="{5C57D6E6-1935-96E6-92EE-B4AC049DE4EC}"/>
          </ac:grpSpMkLst>
        </pc:grpChg>
        <pc:picChg chg="mod">
          <ac:chgData name="David Stewart" userId="40cffe60-b158-4416-946b-e9ac5816f94c" providerId="ADAL" clId="{A58B41FD-AF29-4412-9D91-DFC1670ECA14}" dt="2025-01-15T17:12:13.554" v="924"/>
          <ac:picMkLst>
            <pc:docMk/>
            <pc:sldMk cId="1017448075" sldId="2147471715"/>
            <ac:picMk id="6" creationId="{2926DE85-22DB-2EE2-503D-2B1D6AC8FDAA}"/>
          </ac:picMkLst>
        </pc:picChg>
        <pc:picChg chg="mod">
          <ac:chgData name="David Stewart" userId="40cffe60-b158-4416-946b-e9ac5816f94c" providerId="ADAL" clId="{A58B41FD-AF29-4412-9D91-DFC1670ECA14}" dt="2025-01-15T17:13:17.041" v="933" actId="207"/>
          <ac:picMkLst>
            <pc:docMk/>
            <pc:sldMk cId="1017448075" sldId="2147471715"/>
            <ac:picMk id="14" creationId="{30FAFFAE-DBE2-877B-B592-91397EB6A9D4}"/>
          </ac:picMkLst>
        </pc:picChg>
      </pc:sldChg>
      <pc:sldChg chg="add del">
        <pc:chgData name="David Stewart" userId="40cffe60-b158-4416-946b-e9ac5816f94c" providerId="ADAL" clId="{A58B41FD-AF29-4412-9D91-DFC1670ECA14}" dt="2025-01-15T16:37:27.251" v="680"/>
        <pc:sldMkLst>
          <pc:docMk/>
          <pc:sldMk cId="2778813662" sldId="2147471715"/>
        </pc:sldMkLst>
      </pc:sldChg>
      <pc:sldChg chg="modSp add mod modAnim modNotesTx">
        <pc:chgData name="David Stewart" userId="40cffe60-b158-4416-946b-e9ac5816f94c" providerId="ADAL" clId="{A58B41FD-AF29-4412-9D91-DFC1670ECA14}" dt="2025-01-15T17:16:05.286" v="1005" actId="207"/>
        <pc:sldMkLst>
          <pc:docMk/>
          <pc:sldMk cId="1957127542" sldId="2147471716"/>
        </pc:sldMkLst>
        <pc:spChg chg="mod">
          <ac:chgData name="David Stewart" userId="40cffe60-b158-4416-946b-e9ac5816f94c" providerId="ADAL" clId="{A58B41FD-AF29-4412-9D91-DFC1670ECA14}" dt="2025-01-15T17:15:42.673" v="1002" actId="20577"/>
          <ac:spMkLst>
            <pc:docMk/>
            <pc:sldMk cId="1957127542" sldId="2147471716"/>
            <ac:spMk id="2" creationId="{B2CA72A8-C361-5C59-AFF2-969DE020A078}"/>
          </ac:spMkLst>
        </pc:spChg>
        <pc:spChg chg="mod">
          <ac:chgData name="David Stewart" userId="40cffe60-b158-4416-946b-e9ac5816f94c" providerId="ADAL" clId="{A58B41FD-AF29-4412-9D91-DFC1670ECA14}" dt="2025-01-15T17:14:56.178" v="960" actId="20577"/>
          <ac:spMkLst>
            <pc:docMk/>
            <pc:sldMk cId="1957127542" sldId="2147471716"/>
            <ac:spMk id="3" creationId="{6BFBE0D1-2316-0319-D766-2F04DF03DEC7}"/>
          </ac:spMkLst>
        </pc:spChg>
        <pc:spChg chg="mod">
          <ac:chgData name="David Stewart" userId="40cffe60-b158-4416-946b-e9ac5816f94c" providerId="ADAL" clId="{A58B41FD-AF29-4412-9D91-DFC1670ECA14}" dt="2025-01-15T17:16:05.286" v="1005" actId="207"/>
          <ac:spMkLst>
            <pc:docMk/>
            <pc:sldMk cId="1957127542" sldId="2147471716"/>
            <ac:spMk id="5" creationId="{762B0C32-78A6-3A29-CD43-0DA48FD59547}"/>
          </ac:spMkLst>
        </pc:spChg>
        <pc:spChg chg="mod modVis">
          <ac:chgData name="David Stewart" userId="40cffe60-b158-4416-946b-e9ac5816f94c" providerId="ADAL" clId="{A58B41FD-AF29-4412-9D91-DFC1670ECA14}" dt="2025-01-15T17:15:15.674" v="964" actId="14429"/>
          <ac:spMkLst>
            <pc:docMk/>
            <pc:sldMk cId="1957127542" sldId="2147471716"/>
            <ac:spMk id="8" creationId="{AC98EE0E-21E5-A976-1CE2-DC0291EF00FA}"/>
          </ac:spMkLst>
        </pc:spChg>
        <pc:spChg chg="mod">
          <ac:chgData name="David Stewart" userId="40cffe60-b158-4416-946b-e9ac5816f94c" providerId="ADAL" clId="{A58B41FD-AF29-4412-9D91-DFC1670ECA14}" dt="2025-01-15T17:14:35.679" v="946" actId="12"/>
          <ac:spMkLst>
            <pc:docMk/>
            <pc:sldMk cId="1957127542" sldId="2147471716"/>
            <ac:spMk id="9" creationId="{8B780CBB-68A3-A044-3138-A2A73C197027}"/>
          </ac:spMkLst>
        </pc:spChg>
        <pc:spChg chg="mod modVis">
          <ac:chgData name="David Stewart" userId="40cffe60-b158-4416-946b-e9ac5816f94c" providerId="ADAL" clId="{A58B41FD-AF29-4412-9D91-DFC1670ECA14}" dt="2025-01-15T17:15:15.382" v="963" actId="14429"/>
          <ac:spMkLst>
            <pc:docMk/>
            <pc:sldMk cId="1957127542" sldId="2147471716"/>
            <ac:spMk id="10" creationId="{29C622D0-B2C7-38F7-3655-731107ACCC83}"/>
          </ac:spMkLst>
        </pc:spChg>
        <pc:spChg chg="mod modVis">
          <ac:chgData name="David Stewart" userId="40cffe60-b158-4416-946b-e9ac5816f94c" providerId="ADAL" clId="{A58B41FD-AF29-4412-9D91-DFC1670ECA14}" dt="2025-01-15T17:15:47.732" v="1004" actId="14429"/>
          <ac:spMkLst>
            <pc:docMk/>
            <pc:sldMk cId="1957127542" sldId="2147471716"/>
            <ac:spMk id="16" creationId="{EE93F0AE-C88D-57BE-84B5-0F0F83F789D0}"/>
          </ac:spMkLst>
        </pc:spChg>
        <pc:grpChg chg="mod modVis">
          <ac:chgData name="David Stewart" userId="40cffe60-b158-4416-946b-e9ac5816f94c" providerId="ADAL" clId="{A58B41FD-AF29-4412-9D91-DFC1670ECA14}" dt="2025-01-15T17:15:14.666" v="962" actId="14429"/>
          <ac:grpSpMkLst>
            <pc:docMk/>
            <pc:sldMk cId="1957127542" sldId="2147471716"/>
            <ac:grpSpMk id="11" creationId="{5779510B-909C-2259-3259-DD1C3491B5B8}"/>
          </ac:grpSpMkLst>
        </pc:grpChg>
      </pc:sldChg>
      <pc:sldChg chg="add del">
        <pc:chgData name="David Stewart" userId="40cffe60-b158-4416-946b-e9ac5816f94c" providerId="ADAL" clId="{A58B41FD-AF29-4412-9D91-DFC1670ECA14}" dt="2025-01-15T17:08:29.373" v="894"/>
        <pc:sldMkLst>
          <pc:docMk/>
          <pc:sldMk cId="3370005367" sldId="2147471716"/>
        </pc:sldMkLst>
      </pc:sldChg>
      <pc:sldChg chg="add del">
        <pc:chgData name="David Stewart" userId="40cffe60-b158-4416-946b-e9ac5816f94c" providerId="ADAL" clId="{A58B41FD-AF29-4412-9D91-DFC1670ECA14}" dt="2025-01-15T17:08:24.879" v="892"/>
        <pc:sldMkLst>
          <pc:docMk/>
          <pc:sldMk cId="4207477478" sldId="2147471716"/>
        </pc:sldMkLst>
      </pc:sldChg>
      <pc:sldChg chg="delSp modSp add mod ord delAnim modAnim modNotesTx">
        <pc:chgData name="David Stewart" userId="40cffe60-b158-4416-946b-e9ac5816f94c" providerId="ADAL" clId="{A58B41FD-AF29-4412-9D91-DFC1670ECA14}" dt="2025-01-15T17:18:13.195" v="1086"/>
        <pc:sldMkLst>
          <pc:docMk/>
          <pc:sldMk cId="372447846" sldId="2147471717"/>
        </pc:sldMkLst>
        <pc:spChg chg="mod">
          <ac:chgData name="David Stewart" userId="40cffe60-b158-4416-946b-e9ac5816f94c" providerId="ADAL" clId="{A58B41FD-AF29-4412-9D91-DFC1670ECA14}" dt="2025-01-15T17:16:39.970" v="1040" actId="20577"/>
          <ac:spMkLst>
            <pc:docMk/>
            <pc:sldMk cId="372447846" sldId="2147471717"/>
            <ac:spMk id="2" creationId="{74334479-36C6-0F0F-56D1-6F82080E1E21}"/>
          </ac:spMkLst>
        </pc:spChg>
        <pc:spChg chg="mod">
          <ac:chgData name="David Stewart" userId="40cffe60-b158-4416-946b-e9ac5816f94c" providerId="ADAL" clId="{A58B41FD-AF29-4412-9D91-DFC1670ECA14}" dt="2025-01-15T17:17:19.378" v="1082" actId="20577"/>
          <ac:spMkLst>
            <pc:docMk/>
            <pc:sldMk cId="372447846" sldId="2147471717"/>
            <ac:spMk id="5" creationId="{74CFECF8-CBC7-9334-EC4B-1B46A43766AB}"/>
          </ac:spMkLst>
        </pc:spChg>
        <pc:spChg chg="mod">
          <ac:chgData name="David Stewart" userId="40cffe60-b158-4416-946b-e9ac5816f94c" providerId="ADAL" clId="{A58B41FD-AF29-4412-9D91-DFC1670ECA14}" dt="2025-01-15T17:17:00.264" v="1045" actId="12"/>
          <ac:spMkLst>
            <pc:docMk/>
            <pc:sldMk cId="372447846" sldId="2147471717"/>
            <ac:spMk id="9" creationId="{07D558DE-397C-5CEB-FA18-DBA13A547608}"/>
          </ac:spMkLst>
        </pc:spChg>
        <pc:spChg chg="mod modVis">
          <ac:chgData name="David Stewart" userId="40cffe60-b158-4416-946b-e9ac5816f94c" providerId="ADAL" clId="{A58B41FD-AF29-4412-9D91-DFC1670ECA14}" dt="2025-01-15T17:17:24.906" v="1084" actId="14429"/>
          <ac:spMkLst>
            <pc:docMk/>
            <pc:sldMk cId="372447846" sldId="2147471717"/>
            <ac:spMk id="16" creationId="{67F0A5E8-C6A3-D9FA-1D42-40E0BE419CF3}"/>
          </ac:spMkLst>
        </pc:spChg>
      </pc:sldChg>
      <pc:sldChg chg="modSp add mod modAnim modNotesTx">
        <pc:chgData name="David Stewart" userId="40cffe60-b158-4416-946b-e9ac5816f94c" providerId="ADAL" clId="{A58B41FD-AF29-4412-9D91-DFC1670ECA14}" dt="2025-01-15T17:19:29.949" v="1124" actId="14429"/>
        <pc:sldMkLst>
          <pc:docMk/>
          <pc:sldMk cId="1625433219" sldId="2147471718"/>
        </pc:sldMkLst>
        <pc:spChg chg="mod">
          <ac:chgData name="David Stewart" userId="40cffe60-b158-4416-946b-e9ac5816f94c" providerId="ADAL" clId="{A58B41FD-AF29-4412-9D91-DFC1670ECA14}" dt="2025-01-15T17:19:24.017" v="1123" actId="20577"/>
          <ac:spMkLst>
            <pc:docMk/>
            <pc:sldMk cId="1625433219" sldId="2147471718"/>
            <ac:spMk id="2" creationId="{BC8E6BA8-1047-0BE4-3FEB-639A5D2C2BA6}"/>
          </ac:spMkLst>
        </pc:spChg>
        <pc:spChg chg="mod">
          <ac:chgData name="David Stewart" userId="40cffe60-b158-4416-946b-e9ac5816f94c" providerId="ADAL" clId="{A58B41FD-AF29-4412-9D91-DFC1670ECA14}" dt="2025-01-15T17:19:03.163" v="1095"/>
          <ac:spMkLst>
            <pc:docMk/>
            <pc:sldMk cId="1625433219" sldId="2147471718"/>
            <ac:spMk id="5" creationId="{A3F08343-6FC9-1A7A-3FC2-2BD47497B739}"/>
          </ac:spMkLst>
        </pc:spChg>
        <pc:spChg chg="mod">
          <ac:chgData name="David Stewart" userId="40cffe60-b158-4416-946b-e9ac5816f94c" providerId="ADAL" clId="{A58B41FD-AF29-4412-9D91-DFC1670ECA14}" dt="2025-01-15T17:18:50.512" v="1094" actId="255"/>
          <ac:spMkLst>
            <pc:docMk/>
            <pc:sldMk cId="1625433219" sldId="2147471718"/>
            <ac:spMk id="9" creationId="{D750C3E5-322F-AC54-7A7C-AE5E7F883E96}"/>
          </ac:spMkLst>
        </pc:spChg>
        <pc:spChg chg="mod modVis">
          <ac:chgData name="David Stewart" userId="40cffe60-b158-4416-946b-e9ac5816f94c" providerId="ADAL" clId="{A58B41FD-AF29-4412-9D91-DFC1670ECA14}" dt="2025-01-15T17:19:29.949" v="1124" actId="14429"/>
          <ac:spMkLst>
            <pc:docMk/>
            <pc:sldMk cId="1625433219" sldId="2147471718"/>
            <ac:spMk id="16" creationId="{DFCB5285-7F59-1F33-9AC9-4758B9F8E238}"/>
          </ac:spMkLst>
        </pc:spChg>
      </pc:sldChg>
      <pc:sldChg chg="add">
        <pc:chgData name="David Stewart" userId="40cffe60-b158-4416-946b-e9ac5816f94c" providerId="ADAL" clId="{A58B41FD-AF29-4412-9D91-DFC1670ECA14}" dt="2025-01-15T18:02:04.345" v="1655"/>
        <pc:sldMkLst>
          <pc:docMk/>
          <pc:sldMk cId="4217780815" sldId="2147471719"/>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09F9641-6839-9001-8432-59A610A856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AD354DDC-43AF-845F-647A-8D3D064FB4D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28D632-21D5-4ED9-8348-796E61E19130}" type="datetimeFigureOut">
              <a:rPr lang="en-GB" smtClean="0"/>
              <a:t>23/01/2025</a:t>
            </a:fld>
            <a:endParaRPr lang="en-GB"/>
          </a:p>
        </p:txBody>
      </p:sp>
      <p:sp>
        <p:nvSpPr>
          <p:cNvPr id="4" name="Footer Placeholder 3">
            <a:extLst>
              <a:ext uri="{FF2B5EF4-FFF2-40B4-BE49-F238E27FC236}">
                <a16:creationId xmlns:a16="http://schemas.microsoft.com/office/drawing/2014/main" id="{37E0EB7F-E1F9-AEB4-C5EA-D7F39F9FA91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94D58D5-F1BB-12B5-14EA-392C64ED105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255E80B-8005-4224-9F6D-A55309DA70DB}" type="slidenum">
              <a:rPr lang="en-GB" smtClean="0"/>
              <a:t>‹#›</a:t>
            </a:fld>
            <a:endParaRPr lang="en-GB"/>
          </a:p>
        </p:txBody>
      </p:sp>
    </p:spTree>
    <p:extLst>
      <p:ext uri="{BB962C8B-B14F-4D97-AF65-F5344CB8AC3E}">
        <p14:creationId xmlns:p14="http://schemas.microsoft.com/office/powerpoint/2010/main" val="3520445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154F61-EEB4-46B2-A7E2-4520DEE85A64}" type="datetimeFigureOut">
              <a:rPr lang="en-GB" smtClean="0"/>
              <a:t>23/01/2025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07AAB2-0019-4156-B2C5-EBC3259D852C}" type="slidenum">
              <a:rPr lang="en-GB" smtClean="0"/>
              <a:t>‹#›</a:t>
            </a:fld>
            <a:endParaRPr lang="en-GB"/>
          </a:p>
        </p:txBody>
      </p:sp>
    </p:spTree>
    <p:extLst>
      <p:ext uri="{BB962C8B-B14F-4D97-AF65-F5344CB8AC3E}">
        <p14:creationId xmlns:p14="http://schemas.microsoft.com/office/powerpoint/2010/main" val="316340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sz="1200" b="1" dirty="0"/>
              <a:t>Teacher Notes</a:t>
            </a:r>
            <a:endParaRPr lang="en-US" sz="1200"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Introduction:</a:t>
            </a:r>
            <a:endParaRPr lang="en-US" sz="1200"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The PowerPoint presentation provides:</a:t>
            </a:r>
            <a:br>
              <a:rPr lang="en-US" sz="1200" dirty="0"/>
            </a:br>
            <a:endParaRPr lang="en-US"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introduction to the Fiver Challenge and how it will work across the 4 weeks.</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activity to encourage pupils to think about what it means to be an entrepreneur.</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The opportunity to listen to other young entrepreneurs and learn from their experience.</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Guiding you through the 4-week challenge:</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We have also provided weekly slides corresponding with the 4 weeks of the Fiver Challenge.</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Each of the further four presentations can be found on the Fiver Challenge platform within the relevant weekly section, and these contain the following:</a:t>
            </a:r>
          </a:p>
          <a:p>
            <a:pPr marL="0" lvl="0" indent="0" algn="l" rtl="0">
              <a:lnSpc>
                <a:spcPct val="100000"/>
              </a:lnSpc>
              <a:spcBef>
                <a:spcPts val="0"/>
              </a:spcBef>
              <a:spcAft>
                <a:spcPts val="0"/>
              </a:spcAft>
              <a:buSzPts val="1400"/>
              <a:buNone/>
            </a:pPr>
            <a:endParaRPr lang="en-US" sz="1200" dirty="0"/>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 reminder of the tasks the pupils will need to think about and complete that week, together with a list of resources that will help them.</a:t>
            </a: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t>An activity that is linked to the tasks for that week to help them to succeed.</a:t>
            </a:r>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b="1" dirty="0"/>
              <a:t>Note: </a:t>
            </a:r>
            <a:r>
              <a:rPr lang="en-US" sz="1200" dirty="0"/>
              <a:t>Depending on how much time you have in advance of the challenge you may want to do some of the introductory activities earlier.</a:t>
            </a:r>
          </a:p>
          <a:p>
            <a:pPr marL="0" lvl="0" indent="0" algn="l" rtl="0">
              <a:lnSpc>
                <a:spcPct val="100000"/>
              </a:lnSpc>
              <a:spcBef>
                <a:spcPts val="0"/>
              </a:spcBef>
              <a:spcAft>
                <a:spcPts val="0"/>
              </a:spcAft>
              <a:buSzPts val="1400"/>
              <a:buNone/>
            </a:pPr>
            <a:endParaRPr lang="en-US" sz="1200" dirty="0"/>
          </a:p>
        </p:txBody>
      </p:sp>
      <p:sp>
        <p:nvSpPr>
          <p:cNvPr id="4" name="Slide Number Placeholder 3"/>
          <p:cNvSpPr>
            <a:spLocks noGrp="1"/>
          </p:cNvSpPr>
          <p:nvPr>
            <p:ph type="sldNum" sz="quarter" idx="5"/>
          </p:nvPr>
        </p:nvSpPr>
        <p:spPr/>
        <p:txBody>
          <a:bodyPr/>
          <a:lstStyle/>
          <a:p>
            <a:fld id="{C507AAB2-0019-4156-B2C5-EBC3259D852C}" type="slidenum">
              <a:rPr lang="en-GB" smtClean="0"/>
              <a:t>1</a:t>
            </a:fld>
            <a:endParaRPr lang="en-GB"/>
          </a:p>
        </p:txBody>
      </p:sp>
    </p:spTree>
    <p:extLst>
      <p:ext uri="{BB962C8B-B14F-4D97-AF65-F5344CB8AC3E}">
        <p14:creationId xmlns:p14="http://schemas.microsoft.com/office/powerpoint/2010/main" val="31651847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30BA9-09E0-C652-3F68-80B65E381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8630E-F47A-EE71-73B5-8AF5F8FE6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4A36A-769B-8640-2EC1-A6341DBD4AA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B526958-D87D-BDD1-5483-7EAAE56F94DE}"/>
              </a:ext>
            </a:extLst>
          </p:cNvPr>
          <p:cNvSpPr>
            <a:spLocks noGrp="1"/>
          </p:cNvSpPr>
          <p:nvPr>
            <p:ph type="sldNum" sz="quarter" idx="5"/>
          </p:nvPr>
        </p:nvSpPr>
        <p:spPr/>
        <p:txBody>
          <a:bodyPr/>
          <a:lstStyle/>
          <a:p>
            <a:fld id="{C507AAB2-0019-4156-B2C5-EBC3259D852C}" type="slidenum">
              <a:rPr lang="en-GB" smtClean="0"/>
              <a:t>10</a:t>
            </a:fld>
            <a:endParaRPr lang="en-GB"/>
          </a:p>
        </p:txBody>
      </p:sp>
    </p:spTree>
    <p:extLst>
      <p:ext uri="{BB962C8B-B14F-4D97-AF65-F5344CB8AC3E}">
        <p14:creationId xmlns:p14="http://schemas.microsoft.com/office/powerpoint/2010/main" val="2400945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FE7C9-A1A0-8DDF-A2BD-2FC8FE1A5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748B5-6185-28DF-0F9E-C30AE2064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665413-E137-7913-1BBF-D49D722EA79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8317BA0-715F-FD5E-A802-F5A897813F60}"/>
              </a:ext>
            </a:extLst>
          </p:cNvPr>
          <p:cNvSpPr>
            <a:spLocks noGrp="1"/>
          </p:cNvSpPr>
          <p:nvPr>
            <p:ph type="sldNum" sz="quarter" idx="5"/>
          </p:nvPr>
        </p:nvSpPr>
        <p:spPr/>
        <p:txBody>
          <a:bodyPr/>
          <a:lstStyle/>
          <a:p>
            <a:fld id="{C507AAB2-0019-4156-B2C5-EBC3259D852C}" type="slidenum">
              <a:rPr lang="en-GB" smtClean="0"/>
              <a:t>11</a:t>
            </a:fld>
            <a:endParaRPr lang="en-GB"/>
          </a:p>
        </p:txBody>
      </p:sp>
    </p:spTree>
    <p:extLst>
      <p:ext uri="{BB962C8B-B14F-4D97-AF65-F5344CB8AC3E}">
        <p14:creationId xmlns:p14="http://schemas.microsoft.com/office/powerpoint/2010/main" val="1329786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14</a:t>
            </a:fld>
            <a:endParaRPr lang="en-GB"/>
          </a:p>
        </p:txBody>
      </p:sp>
    </p:spTree>
    <p:extLst>
      <p:ext uri="{BB962C8B-B14F-4D97-AF65-F5344CB8AC3E}">
        <p14:creationId xmlns:p14="http://schemas.microsoft.com/office/powerpoint/2010/main" val="1440943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16</a:t>
            </a:fld>
            <a:endParaRPr lang="en-GB"/>
          </a:p>
        </p:txBody>
      </p:sp>
    </p:spTree>
    <p:extLst>
      <p:ext uri="{BB962C8B-B14F-4D97-AF65-F5344CB8AC3E}">
        <p14:creationId xmlns:p14="http://schemas.microsoft.com/office/powerpoint/2010/main" val="3148204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CDD1B-9B3B-1E40-4F79-7A50F3B462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FDF25-3E26-6CD5-8E5B-A98A431DE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111F71-D295-1A41-34EA-0DBD39699F1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7FED381-F856-E9F9-1674-CA7EAF18CA73}"/>
              </a:ext>
            </a:extLst>
          </p:cNvPr>
          <p:cNvSpPr>
            <a:spLocks noGrp="1"/>
          </p:cNvSpPr>
          <p:nvPr>
            <p:ph type="sldNum" sz="quarter" idx="5"/>
          </p:nvPr>
        </p:nvSpPr>
        <p:spPr/>
        <p:txBody>
          <a:bodyPr/>
          <a:lstStyle/>
          <a:p>
            <a:fld id="{C507AAB2-0019-4156-B2C5-EBC3259D852C}" type="slidenum">
              <a:rPr lang="en-GB" smtClean="0"/>
              <a:t>17</a:t>
            </a:fld>
            <a:endParaRPr lang="en-GB"/>
          </a:p>
        </p:txBody>
      </p:sp>
    </p:spTree>
    <p:extLst>
      <p:ext uri="{BB962C8B-B14F-4D97-AF65-F5344CB8AC3E}">
        <p14:creationId xmlns:p14="http://schemas.microsoft.com/office/powerpoint/2010/main" val="2466085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694A2-DD3D-DFEF-A4DC-388677C160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F569B-8A71-5635-6BC9-9B88FA879B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FA3632-ECAB-47D7-5608-A684CBB584F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Teacher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National Competition take place at the end of the challenge and is split into 4 main award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Best Overall Business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Fiver  for Good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Best in Sustainability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t>Most Inspiring Individual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Entry for the National Competitions is further split into two different age groups (11-14 and 15+), meaning there are two of each award and a total of 8 awards handed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The criteria for each award category will be covered in the next few slides.</a:t>
            </a:r>
          </a:p>
          <a:p>
            <a:endParaRPr lang="en-GB" dirty="0"/>
          </a:p>
          <a:p>
            <a:endParaRPr lang="en-GB" dirty="0"/>
          </a:p>
        </p:txBody>
      </p:sp>
      <p:sp>
        <p:nvSpPr>
          <p:cNvPr id="4" name="Slide Number Placeholder 3">
            <a:extLst>
              <a:ext uri="{FF2B5EF4-FFF2-40B4-BE49-F238E27FC236}">
                <a16:creationId xmlns:a16="http://schemas.microsoft.com/office/drawing/2014/main" id="{19F3A49E-15FF-D3B1-0A3A-20D43FE5ED93}"/>
              </a:ext>
            </a:extLst>
          </p:cNvPr>
          <p:cNvSpPr>
            <a:spLocks noGrp="1"/>
          </p:cNvSpPr>
          <p:nvPr>
            <p:ph type="sldNum" sz="quarter" idx="5"/>
          </p:nvPr>
        </p:nvSpPr>
        <p:spPr/>
        <p:txBody>
          <a:bodyPr/>
          <a:lstStyle/>
          <a:p>
            <a:fld id="{C507AAB2-0019-4156-B2C5-EBC3259D852C}" type="slidenum">
              <a:rPr lang="en-GB" smtClean="0"/>
              <a:t>18</a:t>
            </a:fld>
            <a:endParaRPr lang="en-GB"/>
          </a:p>
        </p:txBody>
      </p:sp>
    </p:spTree>
    <p:extLst>
      <p:ext uri="{BB962C8B-B14F-4D97-AF65-F5344CB8AC3E}">
        <p14:creationId xmlns:p14="http://schemas.microsoft.com/office/powerpoint/2010/main" val="1018035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43A688-4E9F-14D5-B424-F0B919872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FE4C86-171D-8A31-84B6-EDF7C6BD7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B8E09-4203-1AC9-C99D-B09344E4DB73}"/>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While it’s not possible to enter the National Competition until the very end of the Fiver Challenge, it’s important to be thinking about the competition from the beginning, given the focus of these awards.</a:t>
            </a:r>
          </a:p>
          <a:p>
            <a:pPr marL="0" lvl="0" indent="0" algn="l" rtl="0">
              <a:lnSpc>
                <a:spcPct val="100000"/>
              </a:lnSpc>
              <a:spcBef>
                <a:spcPts val="0"/>
              </a:spcBef>
              <a:spcAft>
                <a:spcPts val="0"/>
              </a:spcAft>
              <a:buSzPts val="1400"/>
              <a:buNone/>
            </a:pPr>
            <a:endParaRPr lang="en-US" b="1" u="sng" dirty="0"/>
          </a:p>
          <a:p>
            <a:pPr marL="0" lvl="0" indent="0" algn="l" rtl="0">
              <a:lnSpc>
                <a:spcPct val="100000"/>
              </a:lnSpc>
              <a:spcBef>
                <a:spcPts val="0"/>
              </a:spcBef>
              <a:spcAft>
                <a:spcPts val="0"/>
              </a:spcAft>
              <a:buSzPts val="1400"/>
              <a:buNone/>
            </a:pPr>
            <a:r>
              <a:rPr lang="en-US" b="1" u="sng" dirty="0"/>
              <a:t>Pupils will also be asked to submit their completed Fiver Challenge Workbooks as part of the entry requirements</a:t>
            </a:r>
            <a:r>
              <a:rPr lang="en-US" b="0" dirty="0"/>
              <a:t>, however this is intended to be filled in gradually during the course of the next 4 weeks.</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1" dirty="0"/>
              <a:t>You may wish to expand on any of the provided examples of community-driven businesses.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Providing gift boxes for disadvantaged members of your community, that customers can ‘sponsor’.</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Creating a product designed to ease stress and anxiety, (e.g. stress balls, fidget spinners </a:t>
            </a:r>
            <a:r>
              <a:rPr lang="en-US" b="0" dirty="0" err="1"/>
              <a:t>etc</a:t>
            </a:r>
            <a:r>
              <a:rPr lang="en-US" b="0" dirty="0"/>
              <a:t>).</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Crafting special bandanas designed specifically for guide dogs.</a:t>
            </a:r>
          </a:p>
          <a:p>
            <a:pPr marL="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Supporting Resources:</a:t>
            </a:r>
          </a:p>
          <a:p>
            <a:pPr marL="0" marR="0" lvl="0" indent="0" algn="l" rtl="0">
              <a:lnSpc>
                <a:spcPct val="100000"/>
              </a:lnSpc>
              <a:spcBef>
                <a:spcPts val="0"/>
              </a:spcBef>
              <a:spcAft>
                <a:spcPts val="0"/>
              </a:spcAft>
              <a:buClr>
                <a:schemeClr val="dk1"/>
              </a:buClr>
              <a:buSzPts val="1200"/>
              <a:buFont typeface="Arial"/>
              <a:buNone/>
            </a:pPr>
            <a:r>
              <a:rPr lang="en-US" b="0" dirty="0"/>
              <a:t>Fiver Challenge Workbook</a:t>
            </a:r>
          </a:p>
          <a:p>
            <a:pPr marL="0" marR="0" lvl="0" indent="0" algn="l" rtl="0">
              <a:lnSpc>
                <a:spcPct val="100000"/>
              </a:lnSpc>
              <a:spcBef>
                <a:spcPts val="0"/>
              </a:spcBef>
              <a:spcAft>
                <a:spcPts val="0"/>
              </a:spcAft>
              <a:buClr>
                <a:schemeClr val="dk1"/>
              </a:buClr>
              <a:buSzPts val="1200"/>
              <a:buFont typeface="Arial"/>
              <a:buNone/>
            </a:pPr>
            <a:r>
              <a:rPr lang="en-US" dirty="0"/>
              <a:t>Communities Top Tips Guide</a:t>
            </a:r>
          </a:p>
        </p:txBody>
      </p:sp>
      <p:sp>
        <p:nvSpPr>
          <p:cNvPr id="4" name="Slide Number Placeholder 3">
            <a:extLst>
              <a:ext uri="{FF2B5EF4-FFF2-40B4-BE49-F238E27FC236}">
                <a16:creationId xmlns:a16="http://schemas.microsoft.com/office/drawing/2014/main" id="{1A3BB2ED-511E-F4BD-9C6B-123379BFCD53}"/>
              </a:ext>
            </a:extLst>
          </p:cNvPr>
          <p:cNvSpPr>
            <a:spLocks noGrp="1"/>
          </p:cNvSpPr>
          <p:nvPr>
            <p:ph type="sldNum" sz="quarter" idx="5"/>
          </p:nvPr>
        </p:nvSpPr>
        <p:spPr/>
        <p:txBody>
          <a:bodyPr/>
          <a:lstStyle/>
          <a:p>
            <a:fld id="{C507AAB2-0019-4156-B2C5-EBC3259D852C}" type="slidenum">
              <a:rPr lang="en-GB" smtClean="0"/>
              <a:t>19</a:t>
            </a:fld>
            <a:endParaRPr lang="en-GB"/>
          </a:p>
        </p:txBody>
      </p:sp>
    </p:spTree>
    <p:extLst>
      <p:ext uri="{BB962C8B-B14F-4D97-AF65-F5344CB8AC3E}">
        <p14:creationId xmlns:p14="http://schemas.microsoft.com/office/powerpoint/2010/main" val="3082054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A189F-5DB7-79AF-73B2-31857298D2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47C8CC-EC94-454B-B85D-A3D35C1450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4024F4-AFCE-4D0D-6032-7D59A706AC14}"/>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While it’s not possible to enter the National Competition until the very end of the Fiver Challenge, it’s important to be thinking about the competition from the beginning, given the focus of these awards.</a:t>
            </a:r>
          </a:p>
          <a:p>
            <a:pPr marL="0" lvl="0" indent="0" algn="l" rtl="0">
              <a:lnSpc>
                <a:spcPct val="100000"/>
              </a:lnSpc>
              <a:spcBef>
                <a:spcPts val="0"/>
              </a:spcBef>
              <a:spcAft>
                <a:spcPts val="0"/>
              </a:spcAft>
              <a:buSzPts val="1400"/>
              <a:buNone/>
            </a:pPr>
            <a:endParaRPr lang="en-US" b="1" u="sng" dirty="0"/>
          </a:p>
          <a:p>
            <a:pPr marL="0" lvl="0" indent="0" algn="l" rtl="0">
              <a:lnSpc>
                <a:spcPct val="100000"/>
              </a:lnSpc>
              <a:spcBef>
                <a:spcPts val="0"/>
              </a:spcBef>
              <a:spcAft>
                <a:spcPts val="0"/>
              </a:spcAft>
              <a:buSzPts val="1400"/>
              <a:buNone/>
            </a:pPr>
            <a:r>
              <a:rPr lang="en-US" b="1" u="sng" dirty="0"/>
              <a:t>Pupils will also be asked to submit their completed Fiver Challenge Workbooks as part of the entry requirements</a:t>
            </a:r>
            <a:r>
              <a:rPr lang="en-US" b="0" dirty="0"/>
              <a:t>, however this is intended to be filled in gradually during the course of the next 4 weeks.</a:t>
            </a:r>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1" dirty="0"/>
              <a:t>You may wish to expand on any of the provided examples of sustainable businesses.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Recycling waste-paper to make and sell cards.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Using biodegradable materials for making </a:t>
            </a:r>
            <a:r>
              <a:rPr lang="en-US" b="0" dirty="0" err="1"/>
              <a:t>jewellery</a:t>
            </a:r>
            <a:r>
              <a:rPr lang="en-US" b="0" dirty="0"/>
              <a:t>, such as clay beads.</a:t>
            </a:r>
          </a:p>
          <a:p>
            <a:pPr marL="171450" lvl="0" indent="-171450" algn="l" rtl="0">
              <a:lnSpc>
                <a:spcPct val="100000"/>
              </a:lnSpc>
              <a:spcBef>
                <a:spcPts val="0"/>
              </a:spcBef>
              <a:spcAft>
                <a:spcPts val="0"/>
              </a:spcAft>
              <a:buSzPts val="1400"/>
              <a:buFont typeface="Arial" panose="020B0604020202020204" pitchFamily="34" charset="0"/>
              <a:buChar char="•"/>
            </a:pPr>
            <a:r>
              <a:rPr lang="en-US" b="0" dirty="0"/>
              <a:t>Repurposing old clothing by turning it into scrunchies or other hair accessories.</a:t>
            </a:r>
            <a:endParaRPr lang="en-US" b="1" dirty="0"/>
          </a:p>
          <a:p>
            <a:pPr marL="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Supporting Resources:</a:t>
            </a:r>
          </a:p>
          <a:p>
            <a:pPr marL="0" marR="0" lvl="0" indent="0" algn="l" rtl="0">
              <a:lnSpc>
                <a:spcPct val="100000"/>
              </a:lnSpc>
              <a:spcBef>
                <a:spcPts val="0"/>
              </a:spcBef>
              <a:spcAft>
                <a:spcPts val="0"/>
              </a:spcAft>
              <a:buClr>
                <a:schemeClr val="dk1"/>
              </a:buClr>
              <a:buSzPts val="1200"/>
              <a:buFont typeface="Arial"/>
              <a:buNone/>
            </a:pPr>
            <a:r>
              <a:rPr lang="en-US" b="0" dirty="0"/>
              <a:t>Fiver Challenge Workbook</a:t>
            </a:r>
          </a:p>
          <a:p>
            <a:pPr marL="0" marR="0" lvl="0" indent="0" algn="l" rtl="0">
              <a:lnSpc>
                <a:spcPct val="100000"/>
              </a:lnSpc>
              <a:spcBef>
                <a:spcPts val="0"/>
              </a:spcBef>
              <a:spcAft>
                <a:spcPts val="0"/>
              </a:spcAft>
              <a:buClr>
                <a:schemeClr val="dk1"/>
              </a:buClr>
              <a:buSzPts val="1200"/>
              <a:buFont typeface="Arial"/>
              <a:buNone/>
            </a:pPr>
            <a:r>
              <a:rPr lang="en-US" dirty="0"/>
              <a:t>Sustainability Top Tips Guide</a:t>
            </a:r>
          </a:p>
          <a:p>
            <a:pPr marL="0" marR="0" lvl="0" indent="0" algn="l" rtl="0">
              <a:lnSpc>
                <a:spcPct val="100000"/>
              </a:lnSpc>
              <a:spcBef>
                <a:spcPts val="0"/>
              </a:spcBef>
              <a:spcAft>
                <a:spcPts val="0"/>
              </a:spcAft>
              <a:buClr>
                <a:schemeClr val="dk1"/>
              </a:buClr>
              <a:buSzPts val="1200"/>
              <a:buFont typeface="Arial"/>
              <a:buNone/>
            </a:pPr>
            <a:endParaRPr lang="en-US" dirty="0"/>
          </a:p>
        </p:txBody>
      </p:sp>
      <p:sp>
        <p:nvSpPr>
          <p:cNvPr id="4" name="Slide Number Placeholder 3">
            <a:extLst>
              <a:ext uri="{FF2B5EF4-FFF2-40B4-BE49-F238E27FC236}">
                <a16:creationId xmlns:a16="http://schemas.microsoft.com/office/drawing/2014/main" id="{7BB7D11C-6F22-742F-4650-54D37E66FD61}"/>
              </a:ext>
            </a:extLst>
          </p:cNvPr>
          <p:cNvSpPr>
            <a:spLocks noGrp="1"/>
          </p:cNvSpPr>
          <p:nvPr>
            <p:ph type="sldNum" sz="quarter" idx="5"/>
          </p:nvPr>
        </p:nvSpPr>
        <p:spPr/>
        <p:txBody>
          <a:bodyPr/>
          <a:lstStyle/>
          <a:p>
            <a:fld id="{C507AAB2-0019-4156-B2C5-EBC3259D852C}" type="slidenum">
              <a:rPr lang="en-GB" smtClean="0"/>
              <a:t>20</a:t>
            </a:fld>
            <a:endParaRPr lang="en-GB"/>
          </a:p>
        </p:txBody>
      </p:sp>
    </p:spTree>
    <p:extLst>
      <p:ext uri="{BB962C8B-B14F-4D97-AF65-F5344CB8AC3E}">
        <p14:creationId xmlns:p14="http://schemas.microsoft.com/office/powerpoint/2010/main" val="681435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03A30-380D-35EB-9298-B633F97332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4AF7F-1AA4-8A12-F702-2E10A2D77F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41A34B-58FE-405C-3340-4D12B4A15327}"/>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While it’s not possible to enter the National Competition until the very end of the Fiver Challenge, it’s important to be thinking about the competition from the beginning, given the focus of these awards.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Pupils will also be asked to submit their completed </a:t>
            </a:r>
            <a:r>
              <a:rPr lang="en-US" b="1" dirty="0"/>
              <a:t>Fiver Challenge Workbooks</a:t>
            </a:r>
            <a:r>
              <a:rPr lang="en-US" b="0" dirty="0"/>
              <a:t> as part of the entry requirements, however this is intended to be filled in gradually during the course of the next 4 weeks.</a:t>
            </a:r>
          </a:p>
          <a:p>
            <a:pPr marL="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Supporting Resources:</a:t>
            </a:r>
          </a:p>
          <a:p>
            <a:pPr marL="0" marR="0" lvl="0" indent="0" algn="l" rtl="0">
              <a:lnSpc>
                <a:spcPct val="100000"/>
              </a:lnSpc>
              <a:spcBef>
                <a:spcPts val="0"/>
              </a:spcBef>
              <a:spcAft>
                <a:spcPts val="0"/>
              </a:spcAft>
              <a:buClr>
                <a:schemeClr val="dk1"/>
              </a:buClr>
              <a:buSzPts val="1200"/>
              <a:buFont typeface="Arial"/>
              <a:buNone/>
            </a:pPr>
            <a:r>
              <a:rPr lang="en-US" b="0" dirty="0"/>
              <a:t>Fiver Challenge Workbook</a:t>
            </a:r>
          </a:p>
          <a:p>
            <a:pPr marL="0" marR="0" lvl="0" indent="0" algn="l" rtl="0">
              <a:lnSpc>
                <a:spcPct val="100000"/>
              </a:lnSpc>
              <a:spcBef>
                <a:spcPts val="0"/>
              </a:spcBef>
              <a:spcAft>
                <a:spcPts val="0"/>
              </a:spcAft>
              <a:buClr>
                <a:schemeClr val="dk1"/>
              </a:buClr>
              <a:buSzPts val="1200"/>
              <a:buFont typeface="Arial"/>
              <a:buNone/>
            </a:pPr>
            <a:endParaRPr lang="en-US" dirty="0"/>
          </a:p>
        </p:txBody>
      </p:sp>
      <p:sp>
        <p:nvSpPr>
          <p:cNvPr id="4" name="Slide Number Placeholder 3">
            <a:extLst>
              <a:ext uri="{FF2B5EF4-FFF2-40B4-BE49-F238E27FC236}">
                <a16:creationId xmlns:a16="http://schemas.microsoft.com/office/drawing/2014/main" id="{7BD9326C-A2BA-99A8-3AC9-01DB0706A068}"/>
              </a:ext>
            </a:extLst>
          </p:cNvPr>
          <p:cNvSpPr>
            <a:spLocks noGrp="1"/>
          </p:cNvSpPr>
          <p:nvPr>
            <p:ph type="sldNum" sz="quarter" idx="5"/>
          </p:nvPr>
        </p:nvSpPr>
        <p:spPr/>
        <p:txBody>
          <a:bodyPr/>
          <a:lstStyle/>
          <a:p>
            <a:fld id="{C507AAB2-0019-4156-B2C5-EBC3259D852C}" type="slidenum">
              <a:rPr lang="en-GB" smtClean="0"/>
              <a:t>21</a:t>
            </a:fld>
            <a:endParaRPr lang="en-GB"/>
          </a:p>
        </p:txBody>
      </p:sp>
    </p:spTree>
    <p:extLst>
      <p:ext uri="{BB962C8B-B14F-4D97-AF65-F5344CB8AC3E}">
        <p14:creationId xmlns:p14="http://schemas.microsoft.com/office/powerpoint/2010/main" val="19475933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C7158-61D9-1579-763F-0070998ED9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2BB30-C180-795C-4887-178E04C972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0FB02F-95E7-7192-D9B2-3A1343625036}"/>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While it’s not possible to enter the National Competition until the very end of the Fiver Challenge, it’s important to be thinking about the competition from the beginning, given the focus of these awards.</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Pupils will also be asked to submit their completed </a:t>
            </a:r>
            <a:r>
              <a:rPr lang="en-US" b="1" dirty="0"/>
              <a:t>Fiver Challenge Workbooks</a:t>
            </a:r>
            <a:r>
              <a:rPr lang="en-US" b="0" dirty="0"/>
              <a:t> as part of the entry requirements, however this is intended to be filled in gradually during the course of the next 4 weeks.</a:t>
            </a:r>
          </a:p>
          <a:p>
            <a:pPr marL="0" lvl="0" indent="0" algn="l" rtl="0">
              <a:lnSpc>
                <a:spcPct val="100000"/>
              </a:lnSpc>
              <a:spcBef>
                <a:spcPts val="0"/>
              </a:spcBef>
              <a:spcAft>
                <a:spcPts val="0"/>
              </a:spcAft>
              <a:buSzPts val="1400"/>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Supporting Resources:</a:t>
            </a:r>
          </a:p>
          <a:p>
            <a:pPr marL="0" marR="0" lvl="0" indent="0" algn="l" rtl="0">
              <a:lnSpc>
                <a:spcPct val="100000"/>
              </a:lnSpc>
              <a:spcBef>
                <a:spcPts val="0"/>
              </a:spcBef>
              <a:spcAft>
                <a:spcPts val="0"/>
              </a:spcAft>
              <a:buClr>
                <a:schemeClr val="dk1"/>
              </a:buClr>
              <a:buSzPts val="1200"/>
              <a:buFont typeface="Arial"/>
              <a:buNone/>
            </a:pPr>
            <a:r>
              <a:rPr lang="en-US" b="0" dirty="0"/>
              <a:t>Fiver Challenge Workbook</a:t>
            </a:r>
          </a:p>
          <a:p>
            <a:pPr marL="0" marR="0" lvl="0" indent="0" algn="l" rtl="0">
              <a:lnSpc>
                <a:spcPct val="100000"/>
              </a:lnSpc>
              <a:spcBef>
                <a:spcPts val="0"/>
              </a:spcBef>
              <a:spcAft>
                <a:spcPts val="0"/>
              </a:spcAft>
              <a:buClr>
                <a:schemeClr val="dk1"/>
              </a:buClr>
              <a:buSzPts val="1200"/>
              <a:buFont typeface="Arial"/>
              <a:buNone/>
            </a:pPr>
            <a:r>
              <a:rPr lang="en-US" dirty="0"/>
              <a:t>Marketing Top Tips Guide</a:t>
            </a:r>
          </a:p>
          <a:p>
            <a:pPr marL="0" marR="0" lvl="0" indent="0" algn="l" rtl="0">
              <a:lnSpc>
                <a:spcPct val="100000"/>
              </a:lnSpc>
              <a:spcBef>
                <a:spcPts val="0"/>
              </a:spcBef>
              <a:spcAft>
                <a:spcPts val="0"/>
              </a:spcAft>
              <a:buClr>
                <a:schemeClr val="dk1"/>
              </a:buClr>
              <a:buSzPts val="1200"/>
              <a:buFont typeface="Arial"/>
              <a:buNone/>
            </a:pPr>
            <a:r>
              <a:rPr lang="en-US" dirty="0"/>
              <a:t>Pop-Up Shops Top Tips Guide</a:t>
            </a:r>
          </a:p>
        </p:txBody>
      </p:sp>
      <p:sp>
        <p:nvSpPr>
          <p:cNvPr id="4" name="Slide Number Placeholder 3">
            <a:extLst>
              <a:ext uri="{FF2B5EF4-FFF2-40B4-BE49-F238E27FC236}">
                <a16:creationId xmlns:a16="http://schemas.microsoft.com/office/drawing/2014/main" id="{E1F8A771-480C-BF44-6BDE-2D1AF43A2313}"/>
              </a:ext>
            </a:extLst>
          </p:cNvPr>
          <p:cNvSpPr>
            <a:spLocks noGrp="1"/>
          </p:cNvSpPr>
          <p:nvPr>
            <p:ph type="sldNum" sz="quarter" idx="5"/>
          </p:nvPr>
        </p:nvSpPr>
        <p:spPr/>
        <p:txBody>
          <a:bodyPr/>
          <a:lstStyle/>
          <a:p>
            <a:fld id="{C507AAB2-0019-4156-B2C5-EBC3259D852C}" type="slidenum">
              <a:rPr lang="en-GB" smtClean="0"/>
              <a:t>22</a:t>
            </a:fld>
            <a:endParaRPr lang="en-GB"/>
          </a:p>
        </p:txBody>
      </p:sp>
    </p:spTree>
    <p:extLst>
      <p:ext uri="{BB962C8B-B14F-4D97-AF65-F5344CB8AC3E}">
        <p14:creationId xmlns:p14="http://schemas.microsoft.com/office/powerpoint/2010/main" val="3554287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This presentation provides an overview of the Fiver Challenge. This is intended to excite the pupils about exploring their ideas and putting them into practice.</a:t>
            </a:r>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b="1" dirty="0"/>
              <a:t>Note: </a:t>
            </a:r>
            <a:r>
              <a:rPr lang="en-US" dirty="0"/>
              <a:t>Use the Fiver Challenge Word Guide throughout the presentations to provide pupils with explanations all of term used throughout the </a:t>
            </a:r>
            <a:r>
              <a:rPr lang="en-US" dirty="0" err="1"/>
              <a:t>programme</a:t>
            </a:r>
            <a:r>
              <a:rPr lang="en-US" dirty="0"/>
              <a:t> such as 'profit’.</a:t>
            </a:r>
          </a:p>
        </p:txBody>
      </p:sp>
      <p:sp>
        <p:nvSpPr>
          <p:cNvPr id="4" name="Slide Number Placeholder 3"/>
          <p:cNvSpPr>
            <a:spLocks noGrp="1"/>
          </p:cNvSpPr>
          <p:nvPr>
            <p:ph type="sldNum" sz="quarter" idx="5"/>
          </p:nvPr>
        </p:nvSpPr>
        <p:spPr/>
        <p:txBody>
          <a:bodyPr/>
          <a:lstStyle/>
          <a:p>
            <a:fld id="{C507AAB2-0019-4156-B2C5-EBC3259D852C}" type="slidenum">
              <a:rPr lang="en-GB" smtClean="0"/>
              <a:t>2</a:t>
            </a:fld>
            <a:endParaRPr lang="en-GB"/>
          </a:p>
        </p:txBody>
      </p:sp>
    </p:spTree>
    <p:extLst>
      <p:ext uri="{BB962C8B-B14F-4D97-AF65-F5344CB8AC3E}">
        <p14:creationId xmlns:p14="http://schemas.microsoft.com/office/powerpoint/2010/main" val="30231346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23</a:t>
            </a:fld>
            <a:endParaRPr lang="en-GB"/>
          </a:p>
        </p:txBody>
      </p:sp>
    </p:spTree>
    <p:extLst>
      <p:ext uri="{BB962C8B-B14F-4D97-AF65-F5344CB8AC3E}">
        <p14:creationId xmlns:p14="http://schemas.microsoft.com/office/powerpoint/2010/main" val="4140193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3F82C0-9A7E-4C9A-4867-18D9494F6D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4E08C-17FF-5EC9-8A54-3BDA665192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7C57B8-B006-FEFC-F198-7A4AC8966FA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1D421C7-744E-3C9A-599D-3BC848DAA3E0}"/>
              </a:ext>
            </a:extLst>
          </p:cNvPr>
          <p:cNvSpPr>
            <a:spLocks noGrp="1"/>
          </p:cNvSpPr>
          <p:nvPr>
            <p:ph type="sldNum" sz="quarter" idx="5"/>
          </p:nvPr>
        </p:nvSpPr>
        <p:spPr/>
        <p:txBody>
          <a:bodyPr/>
          <a:lstStyle/>
          <a:p>
            <a:fld id="{C507AAB2-0019-4156-B2C5-EBC3259D852C}" type="slidenum">
              <a:rPr lang="en-GB" smtClean="0"/>
              <a:t>24</a:t>
            </a:fld>
            <a:endParaRPr lang="en-GB"/>
          </a:p>
        </p:txBody>
      </p:sp>
    </p:spTree>
    <p:extLst>
      <p:ext uri="{BB962C8B-B14F-4D97-AF65-F5344CB8AC3E}">
        <p14:creationId xmlns:p14="http://schemas.microsoft.com/office/powerpoint/2010/main" val="3093313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07584-4E87-D7EE-2C85-0986C6464F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CF7243-DD19-FCCD-CE4A-DBA5512F4D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11CC1-281F-9EAE-D082-7A1F9C9290D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634249A-772D-93D3-5522-38595B6CC9A1}"/>
              </a:ext>
            </a:extLst>
          </p:cNvPr>
          <p:cNvSpPr>
            <a:spLocks noGrp="1"/>
          </p:cNvSpPr>
          <p:nvPr>
            <p:ph type="sldNum" sz="quarter" idx="5"/>
          </p:nvPr>
        </p:nvSpPr>
        <p:spPr/>
        <p:txBody>
          <a:bodyPr/>
          <a:lstStyle/>
          <a:p>
            <a:fld id="{C507AAB2-0019-4156-B2C5-EBC3259D852C}" type="slidenum">
              <a:rPr lang="en-GB" smtClean="0"/>
              <a:t>25</a:t>
            </a:fld>
            <a:endParaRPr lang="en-GB"/>
          </a:p>
        </p:txBody>
      </p:sp>
    </p:spTree>
    <p:extLst>
      <p:ext uri="{BB962C8B-B14F-4D97-AF65-F5344CB8AC3E}">
        <p14:creationId xmlns:p14="http://schemas.microsoft.com/office/powerpoint/2010/main" val="2966061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A1354A-A59F-80FF-0061-071D8597B0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D944AF-BDD7-1FF4-6B69-6F009E44B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AF067-DCEE-BD76-0583-5E72EBB2840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B2A2374-F153-DEE3-49FB-86D59180D709}"/>
              </a:ext>
            </a:extLst>
          </p:cNvPr>
          <p:cNvSpPr>
            <a:spLocks noGrp="1"/>
          </p:cNvSpPr>
          <p:nvPr>
            <p:ph type="sldNum" sz="quarter" idx="5"/>
          </p:nvPr>
        </p:nvSpPr>
        <p:spPr/>
        <p:txBody>
          <a:bodyPr/>
          <a:lstStyle/>
          <a:p>
            <a:fld id="{C507AAB2-0019-4156-B2C5-EBC3259D852C}" type="slidenum">
              <a:rPr lang="en-GB" smtClean="0"/>
              <a:t>26</a:t>
            </a:fld>
            <a:endParaRPr lang="en-GB"/>
          </a:p>
        </p:txBody>
      </p:sp>
    </p:spTree>
    <p:extLst>
      <p:ext uri="{BB962C8B-B14F-4D97-AF65-F5344CB8AC3E}">
        <p14:creationId xmlns:p14="http://schemas.microsoft.com/office/powerpoint/2010/main" val="3911609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27</a:t>
            </a:fld>
            <a:endParaRPr lang="en-GB"/>
          </a:p>
        </p:txBody>
      </p:sp>
    </p:spTree>
    <p:extLst>
      <p:ext uri="{BB962C8B-B14F-4D97-AF65-F5344CB8AC3E}">
        <p14:creationId xmlns:p14="http://schemas.microsoft.com/office/powerpoint/2010/main" val="12500862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A0D56-E8E8-F2DE-E698-485476B804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265390-8CB0-C449-D238-ADA4E37A7E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B18BCF-578C-065E-CD30-6CFBC19B0356}"/>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Arial"/>
              <a:buNone/>
            </a:pPr>
            <a:r>
              <a:rPr lang="en-US" b="1" dirty="0"/>
              <a:t>Teacher Notes</a:t>
            </a:r>
            <a:endParaRPr lang="en-US" dirty="0"/>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Ask the pupils what kind of things/characteristics would make someone a good entrepreneur?</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dirty="0"/>
              <a:t>Use the next slide to </a:t>
            </a:r>
            <a:r>
              <a:rPr lang="en-US" dirty="0" err="1"/>
              <a:t>summarise</a:t>
            </a:r>
            <a:r>
              <a:rPr lang="en-US" dirty="0"/>
              <a:t> their ideas of what an entrepreneur is. Some ideas include: great communicator, problem-solver, risk-taker, open to learn, ambitious, creative, motivated</a:t>
            </a:r>
          </a:p>
          <a:p>
            <a:pPr marL="0" marR="0" lvl="0" indent="0" algn="l" rtl="0">
              <a:lnSpc>
                <a:spcPct val="100000"/>
              </a:lnSpc>
              <a:spcBef>
                <a:spcPts val="0"/>
              </a:spcBef>
              <a:spcAft>
                <a:spcPts val="0"/>
              </a:spcAft>
              <a:buClr>
                <a:schemeClr val="dk1"/>
              </a:buClr>
              <a:buSzPts val="1200"/>
              <a:buFont typeface="Arial"/>
              <a:buNone/>
            </a:pPr>
            <a:endParaRPr lang="en-US" dirty="0"/>
          </a:p>
          <a:p>
            <a:pPr marL="0" marR="0" lvl="0" indent="0" algn="l" rtl="0">
              <a:lnSpc>
                <a:spcPct val="100000"/>
              </a:lnSpc>
              <a:spcBef>
                <a:spcPts val="0"/>
              </a:spcBef>
              <a:spcAft>
                <a:spcPts val="0"/>
              </a:spcAft>
              <a:buClr>
                <a:schemeClr val="dk1"/>
              </a:buClr>
              <a:buSzPts val="1200"/>
              <a:buFont typeface="Arial"/>
              <a:buNone/>
            </a:pPr>
            <a:r>
              <a:rPr lang="en-US" b="1" dirty="0"/>
              <a:t>Note: </a:t>
            </a:r>
            <a:r>
              <a:rPr lang="en-US" b="0" dirty="0"/>
              <a:t>Don’t forget to use the word guide throughout the presentations to provide pupils with explanations all of term used such as ‘cost’ and 'profit’.</a:t>
            </a:r>
          </a:p>
          <a:p>
            <a:endParaRPr lang="en-GB" dirty="0"/>
          </a:p>
        </p:txBody>
      </p:sp>
      <p:sp>
        <p:nvSpPr>
          <p:cNvPr id="4" name="Slide Number Placeholder 3">
            <a:extLst>
              <a:ext uri="{FF2B5EF4-FFF2-40B4-BE49-F238E27FC236}">
                <a16:creationId xmlns:a16="http://schemas.microsoft.com/office/drawing/2014/main" id="{7ADFD2F5-F280-2CD6-1F75-7AB566CF8D24}"/>
              </a:ext>
            </a:extLst>
          </p:cNvPr>
          <p:cNvSpPr>
            <a:spLocks noGrp="1"/>
          </p:cNvSpPr>
          <p:nvPr>
            <p:ph type="sldNum" sz="quarter" idx="5"/>
          </p:nvPr>
        </p:nvSpPr>
        <p:spPr/>
        <p:txBody>
          <a:bodyPr/>
          <a:lstStyle/>
          <a:p>
            <a:fld id="{C507AAB2-0019-4156-B2C5-EBC3259D852C}" type="slidenum">
              <a:rPr lang="en-GB" smtClean="0"/>
              <a:t>3</a:t>
            </a:fld>
            <a:endParaRPr lang="en-GB"/>
          </a:p>
        </p:txBody>
      </p:sp>
    </p:spTree>
    <p:extLst>
      <p:ext uri="{BB962C8B-B14F-4D97-AF65-F5344CB8AC3E}">
        <p14:creationId xmlns:p14="http://schemas.microsoft.com/office/powerpoint/2010/main" val="3924410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FACF5-B249-119C-E99E-8AD74DB1E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A37361-62E4-3EF4-9B9C-13EB440CD7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FBCA18-3A30-5F52-2889-964AD8FA4DA7}"/>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457200" lvl="0" indent="-317500" algn="l" rtl="0">
              <a:spcBef>
                <a:spcPts val="0"/>
              </a:spcBef>
              <a:spcAft>
                <a:spcPts val="0"/>
              </a:spcAft>
              <a:buSzPts val="1400"/>
              <a:buChar char="●"/>
            </a:pPr>
            <a:r>
              <a:rPr lang="en-US" dirty="0"/>
              <a:t>Pupils will be developing their essential skills throughout this challenge, with a focus on Listening, Speaking, Problem Solving, Creativity, Aiming High and Teamwork.</a:t>
            </a:r>
          </a:p>
          <a:p>
            <a:pPr marL="457200" lvl="0" indent="-317500" algn="l" rtl="0">
              <a:spcBef>
                <a:spcPts val="0"/>
              </a:spcBef>
              <a:spcAft>
                <a:spcPts val="0"/>
              </a:spcAft>
              <a:buSzPts val="1400"/>
              <a:buChar char="●"/>
            </a:pPr>
            <a:r>
              <a:rPr lang="en-US" dirty="0"/>
              <a:t>These skills are important for education, work and wider life. </a:t>
            </a:r>
          </a:p>
          <a:p>
            <a:pPr marL="457200" lvl="0" indent="-317500" algn="l" rtl="0">
              <a:spcBef>
                <a:spcPts val="0"/>
              </a:spcBef>
              <a:spcAft>
                <a:spcPts val="0"/>
              </a:spcAft>
              <a:buSzPts val="1400"/>
              <a:buChar char="●"/>
            </a:pPr>
            <a:r>
              <a:rPr lang="en-US" dirty="0"/>
              <a:t>Name each skill so that they are aware and highlight their importance in life and as entrepreneurs.</a:t>
            </a:r>
          </a:p>
          <a:p>
            <a:endParaRPr lang="en-GB" dirty="0"/>
          </a:p>
        </p:txBody>
      </p:sp>
      <p:sp>
        <p:nvSpPr>
          <p:cNvPr id="4" name="Slide Number Placeholder 3">
            <a:extLst>
              <a:ext uri="{FF2B5EF4-FFF2-40B4-BE49-F238E27FC236}">
                <a16:creationId xmlns:a16="http://schemas.microsoft.com/office/drawing/2014/main" id="{7A23585B-FC62-AEF2-ED07-A8E068CB59FE}"/>
              </a:ext>
            </a:extLst>
          </p:cNvPr>
          <p:cNvSpPr>
            <a:spLocks noGrp="1"/>
          </p:cNvSpPr>
          <p:nvPr>
            <p:ph type="sldNum" sz="quarter" idx="5"/>
          </p:nvPr>
        </p:nvSpPr>
        <p:spPr/>
        <p:txBody>
          <a:bodyPr/>
          <a:lstStyle/>
          <a:p>
            <a:fld id="{C507AAB2-0019-4156-B2C5-EBC3259D852C}" type="slidenum">
              <a:rPr lang="en-GB" smtClean="0"/>
              <a:t>4</a:t>
            </a:fld>
            <a:endParaRPr lang="en-GB"/>
          </a:p>
        </p:txBody>
      </p:sp>
    </p:spTree>
    <p:extLst>
      <p:ext uri="{BB962C8B-B14F-4D97-AF65-F5344CB8AC3E}">
        <p14:creationId xmlns:p14="http://schemas.microsoft.com/office/powerpoint/2010/main" val="3893465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FE4C1-B479-21FA-C48D-42847CF207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AFB382-7AF2-0D0C-E118-74A078B090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087CE6-5A7A-FE7E-F465-5A55DC2CBDE7}"/>
              </a:ext>
            </a:extLst>
          </p:cNvPr>
          <p:cNvSpPr>
            <a:spLocks noGrp="1"/>
          </p:cNvSpPr>
          <p:nvPr>
            <p:ph type="body" idx="1"/>
          </p:nvPr>
        </p:nvSpPr>
        <p:spPr/>
        <p:txBody>
          <a:bodyPr/>
          <a:lstStyle/>
          <a:p>
            <a:pPr marL="0" lvl="0" indent="0" algn="l" rtl="0">
              <a:spcBef>
                <a:spcPts val="0"/>
              </a:spcBef>
              <a:spcAft>
                <a:spcPts val="0"/>
              </a:spcAft>
              <a:buNone/>
            </a:pPr>
            <a:r>
              <a:rPr lang="en-US" b="1" dirty="0"/>
              <a:t>Teacher Notes</a:t>
            </a:r>
          </a:p>
          <a:p>
            <a:pPr marL="0" lvl="0" indent="0" algn="l" rtl="0">
              <a:spcBef>
                <a:spcPts val="0"/>
              </a:spcBef>
              <a:spcAft>
                <a:spcPts val="0"/>
              </a:spcAft>
              <a:buNone/>
            </a:pPr>
            <a:endParaRPr lang="en-US" b="1" dirty="0"/>
          </a:p>
          <a:p>
            <a:pPr marL="457200" lvl="0" indent="-317500" algn="l" rtl="0">
              <a:spcBef>
                <a:spcPts val="0"/>
              </a:spcBef>
              <a:spcAft>
                <a:spcPts val="0"/>
              </a:spcAft>
              <a:buSzPts val="1400"/>
              <a:buChar char="●"/>
            </a:pPr>
            <a:r>
              <a:rPr lang="en-US" dirty="0"/>
              <a:t>Pupils will be developing their essential skills throughout this challenge, with a focus on Listening, Speaking, Problem Solving, Creativity, Aiming High and Teamwork.</a:t>
            </a:r>
          </a:p>
          <a:p>
            <a:pPr marL="457200" lvl="0" indent="-317500" algn="l" rtl="0">
              <a:spcBef>
                <a:spcPts val="0"/>
              </a:spcBef>
              <a:spcAft>
                <a:spcPts val="0"/>
              </a:spcAft>
              <a:buSzPts val="1400"/>
              <a:buChar char="●"/>
            </a:pPr>
            <a:r>
              <a:rPr lang="en-US" dirty="0"/>
              <a:t>These skills are important for education, work and wider life. </a:t>
            </a:r>
          </a:p>
          <a:p>
            <a:pPr marL="457200" lvl="0" indent="-317500" algn="l" rtl="0">
              <a:spcBef>
                <a:spcPts val="0"/>
              </a:spcBef>
              <a:spcAft>
                <a:spcPts val="0"/>
              </a:spcAft>
              <a:buSzPts val="1400"/>
              <a:buChar char="●"/>
            </a:pPr>
            <a:r>
              <a:rPr lang="en-US" dirty="0"/>
              <a:t>Name each skill so that they are aware and highlight their importance in life and as entrepreneurs.</a:t>
            </a:r>
          </a:p>
          <a:p>
            <a:pPr marL="457200" lvl="0" indent="-317500" algn="l" rtl="0">
              <a:spcBef>
                <a:spcPts val="0"/>
              </a:spcBef>
              <a:spcAft>
                <a:spcPts val="0"/>
              </a:spcAft>
              <a:buSzPts val="1400"/>
              <a:buChar char="●"/>
            </a:pPr>
            <a:r>
              <a:rPr lang="en-US" dirty="0"/>
              <a:t>Question- answer: All of the essential skills are important to be an entrepreneur, but sometimes we use some more than others.</a:t>
            </a:r>
          </a:p>
          <a:p>
            <a:endParaRPr lang="en-GB" dirty="0"/>
          </a:p>
        </p:txBody>
      </p:sp>
      <p:sp>
        <p:nvSpPr>
          <p:cNvPr id="4" name="Slide Number Placeholder 3">
            <a:extLst>
              <a:ext uri="{FF2B5EF4-FFF2-40B4-BE49-F238E27FC236}">
                <a16:creationId xmlns:a16="http://schemas.microsoft.com/office/drawing/2014/main" id="{881713D2-9FBE-38E9-F7D1-A35F8299BCDD}"/>
              </a:ext>
            </a:extLst>
          </p:cNvPr>
          <p:cNvSpPr>
            <a:spLocks noGrp="1"/>
          </p:cNvSpPr>
          <p:nvPr>
            <p:ph type="sldNum" sz="quarter" idx="5"/>
          </p:nvPr>
        </p:nvSpPr>
        <p:spPr/>
        <p:txBody>
          <a:bodyPr/>
          <a:lstStyle/>
          <a:p>
            <a:fld id="{C507AAB2-0019-4156-B2C5-EBC3259D852C}" type="slidenum">
              <a:rPr lang="en-GB" smtClean="0"/>
              <a:t>5</a:t>
            </a:fld>
            <a:endParaRPr lang="en-GB"/>
          </a:p>
        </p:txBody>
      </p:sp>
    </p:spTree>
    <p:extLst>
      <p:ext uri="{BB962C8B-B14F-4D97-AF65-F5344CB8AC3E}">
        <p14:creationId xmlns:p14="http://schemas.microsoft.com/office/powerpoint/2010/main" val="2822895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6</a:t>
            </a:fld>
            <a:endParaRPr lang="en-GB"/>
          </a:p>
        </p:txBody>
      </p:sp>
    </p:spTree>
    <p:extLst>
      <p:ext uri="{BB962C8B-B14F-4D97-AF65-F5344CB8AC3E}">
        <p14:creationId xmlns:p14="http://schemas.microsoft.com/office/powerpoint/2010/main" val="4140193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b="1" dirty="0"/>
              <a:t>Teacher Notes</a:t>
            </a:r>
            <a:endParaRPr lang="en-US" dirty="0"/>
          </a:p>
          <a:p>
            <a:pPr marL="0" lvl="0" indent="0" algn="l" rtl="0">
              <a:lnSpc>
                <a:spcPct val="100000"/>
              </a:lnSpc>
              <a:spcBef>
                <a:spcPts val="0"/>
              </a:spcBef>
              <a:spcAft>
                <a:spcPts val="0"/>
              </a:spcAft>
              <a:buSzPts val="1400"/>
              <a:buNone/>
            </a:pPr>
            <a:endParaRPr lang="en-US" dirty="0"/>
          </a:p>
          <a:p>
            <a:pPr marL="0" lvl="0" indent="0" algn="l" rtl="0">
              <a:lnSpc>
                <a:spcPct val="100000"/>
              </a:lnSpc>
              <a:spcBef>
                <a:spcPts val="0"/>
              </a:spcBef>
              <a:spcAft>
                <a:spcPts val="0"/>
              </a:spcAft>
              <a:buSzPts val="1400"/>
              <a:buNone/>
            </a:pPr>
            <a:r>
              <a:rPr lang="en-US" dirty="0"/>
              <a:t>Let’s hear some more advice and top tips from some young entrepreneurs that you will be able to use in your Fiver Challenge once you get started.</a:t>
            </a:r>
          </a:p>
          <a:p>
            <a:endParaRPr lang="en-GB" dirty="0"/>
          </a:p>
          <a:p>
            <a:endParaRPr lang="en-GB" dirty="0"/>
          </a:p>
        </p:txBody>
      </p:sp>
      <p:sp>
        <p:nvSpPr>
          <p:cNvPr id="4" name="Slide Number Placeholder 3"/>
          <p:cNvSpPr>
            <a:spLocks noGrp="1"/>
          </p:cNvSpPr>
          <p:nvPr>
            <p:ph type="sldNum" sz="quarter" idx="5"/>
          </p:nvPr>
        </p:nvSpPr>
        <p:spPr/>
        <p:txBody>
          <a:bodyPr/>
          <a:lstStyle/>
          <a:p>
            <a:fld id="{C507AAB2-0019-4156-B2C5-EBC3259D852C}" type="slidenum">
              <a:rPr lang="en-GB" smtClean="0"/>
              <a:t>7</a:t>
            </a:fld>
            <a:endParaRPr lang="en-GB"/>
          </a:p>
        </p:txBody>
      </p:sp>
    </p:spTree>
    <p:extLst>
      <p:ext uri="{BB962C8B-B14F-4D97-AF65-F5344CB8AC3E}">
        <p14:creationId xmlns:p14="http://schemas.microsoft.com/office/powerpoint/2010/main" val="3973348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5C395-74E9-AAFE-8260-DD055741AD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F3A5E8-F0CD-B509-088D-0F6EC3DA96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42805-7167-C883-7F93-CDDF1D2D895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5635965-1880-FA21-EF07-60997817CBBF}"/>
              </a:ext>
            </a:extLst>
          </p:cNvPr>
          <p:cNvSpPr>
            <a:spLocks noGrp="1"/>
          </p:cNvSpPr>
          <p:nvPr>
            <p:ph type="sldNum" sz="quarter" idx="5"/>
          </p:nvPr>
        </p:nvSpPr>
        <p:spPr/>
        <p:txBody>
          <a:bodyPr/>
          <a:lstStyle/>
          <a:p>
            <a:fld id="{C507AAB2-0019-4156-B2C5-EBC3259D852C}" type="slidenum">
              <a:rPr lang="en-GB" smtClean="0"/>
              <a:t>8</a:t>
            </a:fld>
            <a:endParaRPr lang="en-GB"/>
          </a:p>
        </p:txBody>
      </p:sp>
    </p:spTree>
    <p:extLst>
      <p:ext uri="{BB962C8B-B14F-4D97-AF65-F5344CB8AC3E}">
        <p14:creationId xmlns:p14="http://schemas.microsoft.com/office/powerpoint/2010/main" val="1027700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486C3-24B7-710B-7625-C50E67C7BC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10A99-FACA-3A2A-37A5-36C9CFC837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6706A-B99D-1CE1-C478-F9A6442100B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82F456E-9465-CDFE-88A0-9CB172C200AD}"/>
              </a:ext>
            </a:extLst>
          </p:cNvPr>
          <p:cNvSpPr>
            <a:spLocks noGrp="1"/>
          </p:cNvSpPr>
          <p:nvPr>
            <p:ph type="sldNum" sz="quarter" idx="5"/>
          </p:nvPr>
        </p:nvSpPr>
        <p:spPr/>
        <p:txBody>
          <a:bodyPr/>
          <a:lstStyle/>
          <a:p>
            <a:fld id="{C507AAB2-0019-4156-B2C5-EBC3259D852C}" type="slidenum">
              <a:rPr lang="en-GB" smtClean="0"/>
              <a:t>9</a:t>
            </a:fld>
            <a:endParaRPr lang="en-GB"/>
          </a:p>
        </p:txBody>
      </p:sp>
    </p:spTree>
    <p:extLst>
      <p:ext uri="{BB962C8B-B14F-4D97-AF65-F5344CB8AC3E}">
        <p14:creationId xmlns:p14="http://schemas.microsoft.com/office/powerpoint/2010/main" val="1668688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2.svg"/><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 Section Break">
    <p:bg>
      <p:bgRef idx="1001">
        <a:schemeClr val="bg1"/>
      </p:bgRef>
    </p:bg>
    <p:spTree>
      <p:nvGrpSpPr>
        <p:cNvPr id="1" name=""/>
        <p:cNvGrpSpPr/>
        <p:nvPr/>
      </p:nvGrpSpPr>
      <p:grpSpPr>
        <a:xfrm>
          <a:off x="0" y="0"/>
          <a:ext cx="0" cy="0"/>
          <a:chOff x="0" y="0"/>
          <a:chExt cx="0" cy="0"/>
        </a:xfrm>
      </p:grpSpPr>
      <p:sp>
        <p:nvSpPr>
          <p:cNvPr id="4" name="Background">
            <a:extLst>
              <a:ext uri="{FF2B5EF4-FFF2-40B4-BE49-F238E27FC236}">
                <a16:creationId xmlns:a16="http://schemas.microsoft.com/office/drawing/2014/main" id="{774ED51C-726A-A432-5BD4-B5756263793B}"/>
              </a:ext>
            </a:extLst>
          </p:cNvPr>
          <p:cNvSpPr>
            <a:spLocks/>
          </p:cNvSpPr>
          <p:nvPr userDrawn="1"/>
        </p:nvSpPr>
        <p:spPr>
          <a:xfrm>
            <a:off x="0" y="-6178"/>
            <a:ext cx="12192000" cy="560438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A1BA5102-595B-ADCF-E752-222B2858A481}"/>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latin typeface="+mj-lt"/>
              </a:defRPr>
            </a:lvl1pPr>
          </a:lstStyle>
          <a:p>
            <a:pPr lvl="0"/>
            <a:r>
              <a:rPr lang="en-US"/>
              <a:t>TITLE</a:t>
            </a:r>
          </a:p>
        </p:txBody>
      </p:sp>
      <p:sp>
        <p:nvSpPr>
          <p:cNvPr id="3" name="Text">
            <a:extLst>
              <a:ext uri="{FF2B5EF4-FFF2-40B4-BE49-F238E27FC236}">
                <a16:creationId xmlns:a16="http://schemas.microsoft.com/office/drawing/2014/main" id="{F2A1BD8E-D05F-7714-86C0-8C75B878BFC6}"/>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latin typeface="+mn-lt"/>
              </a:defRPr>
            </a:lvl1pPr>
          </a:lstStyle>
          <a:p>
            <a:pPr lvl="0"/>
            <a:r>
              <a:rPr lang="en-US"/>
              <a:t>Subtitle</a:t>
            </a:r>
          </a:p>
        </p:txBody>
      </p:sp>
      <p:pic>
        <p:nvPicPr>
          <p:cNvPr id="6" name="YE Logo">
            <a:extLst>
              <a:ext uri="{FF2B5EF4-FFF2-40B4-BE49-F238E27FC236}">
                <a16:creationId xmlns:a16="http://schemas.microsoft.com/office/drawing/2014/main" id="{658105A3-0422-B848-44EF-22940F94C23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628561612"/>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7">
    <p:bg>
      <p:bgPr>
        <a:solidFill>
          <a:srgbClr val="BBD153"/>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dirty="0"/>
          </a:p>
        </p:txBody>
      </p:sp>
      <p:sp>
        <p:nvSpPr>
          <p:cNvPr id="6" name="Title 10">
            <a:extLst>
              <a:ext uri="{FF2B5EF4-FFF2-40B4-BE49-F238E27FC236}">
                <a16:creationId xmlns:a16="http://schemas.microsoft.com/office/drawing/2014/main" id="{5A0DA9C3-B5FC-74D0-BB2B-D8FADA008B51}"/>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rgbClr val="22404D"/>
                </a:solidFill>
                <a:latin typeface="Montserrat ExtraBold" pitchFamily="2" charset="77"/>
              </a:defRPr>
            </a:lvl1pPr>
          </a:lstStyle>
          <a:p>
            <a:r>
              <a:rPr lang="en-US" dirty="0"/>
              <a:t>Title</a:t>
            </a:r>
          </a:p>
        </p:txBody>
      </p:sp>
      <p:sp>
        <p:nvSpPr>
          <p:cNvPr id="7" name="Text Placeholder 12">
            <a:extLst>
              <a:ext uri="{FF2B5EF4-FFF2-40B4-BE49-F238E27FC236}">
                <a16:creationId xmlns:a16="http://schemas.microsoft.com/office/drawing/2014/main" id="{95C06A50-D9E6-4290-26BE-04AC1681C596}"/>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rgbClr val="22404D"/>
                </a:solidFill>
                <a:latin typeface="Montserrat Medium" pitchFamily="2" charset="77"/>
                <a:ea typeface="Roboto" panose="02000000000000000000" pitchFamily="2" charset="0"/>
                <a:cs typeface="Calibri" panose="020F0502020204030204" pitchFamily="34" charset="0"/>
              </a:defRPr>
            </a:lvl1pPr>
          </a:lstStyle>
          <a:p>
            <a:pPr lvl="0"/>
            <a:r>
              <a:rPr lang="en-US" dirty="0"/>
              <a:t>Subtitle</a:t>
            </a:r>
          </a:p>
        </p:txBody>
      </p:sp>
      <p:pic>
        <p:nvPicPr>
          <p:cNvPr id="5" name="Picture 4" hidden="1">
            <a:extLst>
              <a:ext uri="{FF2B5EF4-FFF2-40B4-BE49-F238E27FC236}">
                <a16:creationId xmlns:a16="http://schemas.microsoft.com/office/drawing/2014/main" id="{8CD89AF2-18D6-3B66-3421-398E326C62EF}"/>
              </a:ext>
            </a:extLst>
          </p:cNvPr>
          <p:cNvPicPr>
            <a:picLocks/>
          </p:cNvPicPr>
          <p:nvPr userDrawn="1"/>
        </p:nvPicPr>
        <p:blipFill>
          <a:blip r:embed="rId2"/>
          <a:stretch>
            <a:fillRect/>
          </a:stretch>
        </p:blipFill>
        <p:spPr>
          <a:xfrm>
            <a:off x="0" y="0"/>
            <a:ext cx="5486400" cy="6858000"/>
          </a:xfrm>
          <a:prstGeom prst="rect">
            <a:avLst/>
          </a:prstGeom>
        </p:spPr>
      </p:pic>
    </p:spTree>
    <p:extLst>
      <p:ext uri="{BB962C8B-B14F-4D97-AF65-F5344CB8AC3E}">
        <p14:creationId xmlns:p14="http://schemas.microsoft.com/office/powerpoint/2010/main" val="13398942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Image Section Title-1a">
    <p:bg>
      <p:bgPr>
        <a:solidFill>
          <a:srgbClr val="22404D"/>
        </a:solidFill>
        <a:effectLst/>
      </p:bgPr>
    </p:bg>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CCA32D2A-6CB1-B0A4-E9D9-233835EB9DE9}"/>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00C0CA"/>
                </a:solidFill>
                <a:latin typeface="Montserrat" pitchFamily="2" charset="77"/>
              </a:defRPr>
            </a:lvl1pPr>
          </a:lstStyle>
          <a:p>
            <a:r>
              <a:rPr lang="en-US" dirty="0"/>
              <a:t>Title</a:t>
            </a:r>
          </a:p>
        </p:txBody>
      </p:sp>
      <p:sp>
        <p:nvSpPr>
          <p:cNvPr id="3" name="Text Placeholder 12">
            <a:extLst>
              <a:ext uri="{FF2B5EF4-FFF2-40B4-BE49-F238E27FC236}">
                <a16:creationId xmlns:a16="http://schemas.microsoft.com/office/drawing/2014/main" id="{242BACFC-9748-A501-4565-E4CB7D3499FB}"/>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00C0CA"/>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5" name="Picture 4">
            <a:extLst>
              <a:ext uri="{FF2B5EF4-FFF2-40B4-BE49-F238E27FC236}">
                <a16:creationId xmlns:a16="http://schemas.microsoft.com/office/drawing/2014/main" id="{95BDB520-0A91-3CD9-986B-5C3517F4BB88}"/>
              </a:ext>
            </a:extLst>
          </p:cNvPr>
          <p:cNvPicPr>
            <a:picLocks noChangeAspect="1"/>
          </p:cNvPicPr>
          <p:nvPr userDrawn="1"/>
        </p:nvPicPr>
        <p:blipFill>
          <a:blip r:embed="rId2"/>
          <a:stretch>
            <a:fillRect/>
          </a:stretch>
        </p:blipFill>
        <p:spPr>
          <a:xfrm>
            <a:off x="11621129" y="6248913"/>
            <a:ext cx="371475" cy="466344"/>
          </a:xfrm>
          <a:prstGeom prst="rect">
            <a:avLst/>
          </a:prstGeom>
        </p:spPr>
      </p:pic>
    </p:spTree>
    <p:extLst>
      <p:ext uri="{BB962C8B-B14F-4D97-AF65-F5344CB8AC3E}">
        <p14:creationId xmlns:p14="http://schemas.microsoft.com/office/powerpoint/2010/main" val="13388438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mage Section Title-7b">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6687313" y="-1633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0" name="Text Placeholder 12">
            <a:extLst>
              <a:ext uri="{FF2B5EF4-FFF2-40B4-BE49-F238E27FC236}">
                <a16:creationId xmlns:a16="http://schemas.microsoft.com/office/drawing/2014/main" id="{E63BD2E8-8758-340F-0C88-A88540518AEC}"/>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F112F5F-9231-0914-12D0-91F366503C5F}"/>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EEABD8E5-5A31-AFA6-ABE3-660E80C06692}"/>
              </a:ext>
            </a:extLst>
          </p:cNvPr>
          <p:cNvPicPr>
            <a:picLocks noChangeAspect="1"/>
          </p:cNvPicPr>
          <p:nvPr userDrawn="1"/>
        </p:nvPicPr>
        <p:blipFill>
          <a:blip r:embed="rId2"/>
          <a:stretch>
            <a:fillRect/>
          </a:stretch>
        </p:blipFill>
        <p:spPr>
          <a:xfrm>
            <a:off x="6075931" y="6245225"/>
            <a:ext cx="370800" cy="466344"/>
          </a:xfrm>
          <a:prstGeom prst="rect">
            <a:avLst/>
          </a:prstGeom>
        </p:spPr>
      </p:pic>
    </p:spTree>
    <p:extLst>
      <p:ext uri="{BB962C8B-B14F-4D97-AF65-F5344CB8AC3E}">
        <p14:creationId xmlns:p14="http://schemas.microsoft.com/office/powerpoint/2010/main" val="1657055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Slide-Narrow Header-7">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BBD1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dirty="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62633" cy="605665"/>
          </a:xfrm>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pic>
        <p:nvPicPr>
          <p:cNvPr id="2" name="Picture 1">
            <a:extLst>
              <a:ext uri="{FF2B5EF4-FFF2-40B4-BE49-F238E27FC236}">
                <a16:creationId xmlns:a16="http://schemas.microsoft.com/office/drawing/2014/main" id="{C74B30B9-B4C0-6E02-3E52-383A394554C0}"/>
              </a:ext>
            </a:extLst>
          </p:cNvPr>
          <p:cNvPicPr>
            <a:picLocks noChangeAspect="1"/>
          </p:cNvPicPr>
          <p:nvPr userDrawn="1"/>
        </p:nvPicPr>
        <p:blipFill>
          <a:blip r:embed="rId2"/>
          <a:stretch>
            <a:fillRect/>
          </a:stretch>
        </p:blipFill>
        <p:spPr>
          <a:xfrm>
            <a:off x="11244879" y="325275"/>
            <a:ext cx="479859" cy="603504"/>
          </a:xfrm>
          <a:prstGeom prst="rect">
            <a:avLst/>
          </a:prstGeom>
        </p:spPr>
      </p:pic>
    </p:spTree>
    <p:extLst>
      <p:ext uri="{BB962C8B-B14F-4D97-AF65-F5344CB8AC3E}">
        <p14:creationId xmlns:p14="http://schemas.microsoft.com/office/powerpoint/2010/main" val="1943168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mage Section Title-7a">
    <p:bg>
      <p:bgPr>
        <a:solidFill>
          <a:srgbClr val="BBD153"/>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dirty="0"/>
              <a:t>  </a:t>
            </a:r>
          </a:p>
        </p:txBody>
      </p:sp>
      <p:sp>
        <p:nvSpPr>
          <p:cNvPr id="11" name="Text Placeholder 12">
            <a:extLst>
              <a:ext uri="{FF2B5EF4-FFF2-40B4-BE49-F238E27FC236}">
                <a16:creationId xmlns:a16="http://schemas.microsoft.com/office/drawing/2014/main" id="{63D5B8A1-1F5B-F183-7F63-0EE99DC1E744}"/>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dirty="0"/>
              <a:t>Bullet</a:t>
            </a:r>
          </a:p>
          <a:p>
            <a:pPr lvl="0"/>
            <a:r>
              <a:rPr lang="en-US" dirty="0"/>
              <a:t>Bullet</a:t>
            </a:r>
          </a:p>
          <a:p>
            <a:pPr lvl="0"/>
            <a:r>
              <a:rPr lang="en-US" dirty="0"/>
              <a:t>Bullet</a:t>
            </a:r>
          </a:p>
          <a:p>
            <a:pPr lvl="0"/>
            <a:endParaRPr lang="en-US" dirty="0"/>
          </a:p>
        </p:txBody>
      </p:sp>
      <p:sp>
        <p:nvSpPr>
          <p:cNvPr id="6" name="Title 8">
            <a:extLst>
              <a:ext uri="{FF2B5EF4-FFF2-40B4-BE49-F238E27FC236}">
                <a16:creationId xmlns:a16="http://schemas.microsoft.com/office/drawing/2014/main" id="{2A1888FC-F9DB-9D56-2A3B-1648E920FF69}"/>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dirty="0"/>
              <a:t>Title</a:t>
            </a:r>
          </a:p>
        </p:txBody>
      </p:sp>
      <p:pic>
        <p:nvPicPr>
          <p:cNvPr id="2" name="Picture 1">
            <a:extLst>
              <a:ext uri="{FF2B5EF4-FFF2-40B4-BE49-F238E27FC236}">
                <a16:creationId xmlns:a16="http://schemas.microsoft.com/office/drawing/2014/main" id="{5CF507BF-6F8E-E01C-B7FE-BAEAD6C0DB7A}"/>
              </a:ext>
            </a:extLst>
          </p:cNvPr>
          <p:cNvPicPr>
            <a:picLocks noChangeAspect="1"/>
          </p:cNvPicPr>
          <p:nvPr userDrawn="1"/>
        </p:nvPicPr>
        <p:blipFill>
          <a:blip r:embed="rId2"/>
          <a:stretch>
            <a:fillRect/>
          </a:stretch>
        </p:blipFill>
        <p:spPr>
          <a:xfrm>
            <a:off x="11621129" y="6248913"/>
            <a:ext cx="370800" cy="466344"/>
          </a:xfrm>
          <a:prstGeom prst="rect">
            <a:avLst/>
          </a:prstGeom>
        </p:spPr>
      </p:pic>
    </p:spTree>
    <p:extLst>
      <p:ext uri="{BB962C8B-B14F-4D97-AF65-F5344CB8AC3E}">
        <p14:creationId xmlns:p14="http://schemas.microsoft.com/office/powerpoint/2010/main" val="3620395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 Text">
    <p:spTree>
      <p:nvGrpSpPr>
        <p:cNvPr id="1" name=""/>
        <p:cNvGrpSpPr/>
        <p:nvPr/>
      </p:nvGrpSpPr>
      <p:grpSpPr>
        <a:xfrm>
          <a:off x="0" y="0"/>
          <a:ext cx="0" cy="0"/>
          <a:chOff x="0" y="0"/>
          <a:chExt cx="0" cy="0"/>
        </a:xfrm>
      </p:grpSpPr>
      <p:sp>
        <p:nvSpPr>
          <p:cNvPr id="5" name="Trim">
            <a:extLst>
              <a:ext uri="{FF2B5EF4-FFF2-40B4-BE49-F238E27FC236}">
                <a16:creationId xmlns:a16="http://schemas.microsoft.com/office/drawing/2014/main" id="{15FF26FD-CC03-0568-927E-F2024D821902}"/>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a:extLst>
              <a:ext uri="{FF2B5EF4-FFF2-40B4-BE49-F238E27FC236}">
                <a16:creationId xmlns:a16="http://schemas.microsoft.com/office/drawing/2014/main" id="{F12F2ADC-3A97-741C-5A9C-AD84FAA74D35}"/>
              </a:ext>
            </a:extLst>
          </p:cNvPr>
          <p:cNvSpPr>
            <a:spLocks noGrp="1"/>
          </p:cNvSpPr>
          <p:nvPr>
            <p:ph type="title" hasCustomPrompt="1"/>
          </p:nvPr>
        </p:nvSpPr>
        <p:spPr>
          <a:xfrm>
            <a:off x="838200" y="365125"/>
            <a:ext cx="10515600"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6" name="Text">
            <a:extLst>
              <a:ext uri="{FF2B5EF4-FFF2-40B4-BE49-F238E27FC236}">
                <a16:creationId xmlns:a16="http://schemas.microsoft.com/office/drawing/2014/main" id="{6523A08F-D6D8-0635-BD5C-39E613158401}"/>
              </a:ext>
            </a:extLst>
          </p:cNvPr>
          <p:cNvSpPr>
            <a:spLocks noGrp="1"/>
          </p:cNvSpPr>
          <p:nvPr>
            <p:ph type="body" sz="quarter" idx="11" hasCustomPrompt="1"/>
          </p:nvPr>
        </p:nvSpPr>
        <p:spPr>
          <a:xfrm>
            <a:off x="838200" y="1511930"/>
            <a:ext cx="10515600"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80687312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 Text &amp; Image">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7070BD73-3EA6-1194-9944-E3A4574DC81A}"/>
              </a:ext>
            </a:extLst>
          </p:cNvPr>
          <p:cNvSpPr>
            <a:spLocks noGrp="1"/>
          </p:cNvSpPr>
          <p:nvPr>
            <p:ph type="title" hasCustomPrompt="1"/>
          </p:nvPr>
        </p:nvSpPr>
        <p:spPr>
          <a:xfrm>
            <a:off x="838200" y="365126"/>
            <a:ext cx="4771293" cy="784664"/>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8" name="Trim">
            <a:extLst>
              <a:ext uri="{FF2B5EF4-FFF2-40B4-BE49-F238E27FC236}">
                <a16:creationId xmlns:a16="http://schemas.microsoft.com/office/drawing/2014/main" id="{B58BD8CA-8C9E-8767-3C6C-31ED2576EAE6}"/>
              </a:ext>
            </a:extLst>
          </p:cNvPr>
          <p:cNvSpPr/>
          <p:nvPr userDrawn="1"/>
        </p:nvSpPr>
        <p:spPr>
          <a:xfrm>
            <a:off x="0" y="0"/>
            <a:ext cx="346841"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a:extLst>
              <a:ext uri="{FF2B5EF4-FFF2-40B4-BE49-F238E27FC236}">
                <a16:creationId xmlns:a16="http://schemas.microsoft.com/office/drawing/2014/main" id="{89F038CC-94E9-24B4-60FD-06F814999C4A}"/>
              </a:ext>
            </a:extLst>
          </p:cNvPr>
          <p:cNvSpPr>
            <a:spLocks noGrp="1"/>
          </p:cNvSpPr>
          <p:nvPr>
            <p:ph type="body" sz="quarter" idx="11" hasCustomPrompt="1"/>
          </p:nvPr>
        </p:nvSpPr>
        <p:spPr>
          <a:xfrm>
            <a:off x="838200" y="1511930"/>
            <a:ext cx="4772025" cy="4999996"/>
          </a:xfrm>
          <a:prstGeom prst="rect">
            <a:avLst/>
          </a:prstGeom>
        </p:spPr>
        <p:txBody>
          <a:bodyPr/>
          <a:lstStyle>
            <a:lvl1pPr marL="0" indent="0">
              <a:buNone/>
              <a:defRPr sz="2000"/>
            </a:lvl1pPr>
          </a:lstStyle>
          <a:p>
            <a:pPr lvl="0"/>
            <a:r>
              <a:rPr lang="en-GB"/>
              <a:t>Insert text</a:t>
            </a:r>
          </a:p>
        </p:txBody>
      </p:sp>
      <p:sp>
        <p:nvSpPr>
          <p:cNvPr id="2" name="Image Frame">
            <a:extLst>
              <a:ext uri="{FF2B5EF4-FFF2-40B4-BE49-F238E27FC236}">
                <a16:creationId xmlns:a16="http://schemas.microsoft.com/office/drawing/2014/main" id="{EFD8DC31-F94C-3BE8-4D20-82470F1C96BB}"/>
              </a:ext>
            </a:extLst>
          </p:cNvPr>
          <p:cNvSpPr/>
          <p:nvPr userDrawn="1"/>
        </p:nvSpPr>
        <p:spPr>
          <a:xfrm>
            <a:off x="6116320" y="0"/>
            <a:ext cx="6075680"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1931890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 Left Block">
    <p:spTree>
      <p:nvGrpSpPr>
        <p:cNvPr id="1" name=""/>
        <p:cNvGrpSpPr/>
        <p:nvPr/>
      </p:nvGrpSpPr>
      <p:grpSpPr>
        <a:xfrm>
          <a:off x="0" y="0"/>
          <a:ext cx="0" cy="0"/>
          <a:chOff x="0" y="0"/>
          <a:chExt cx="0" cy="0"/>
        </a:xfrm>
      </p:grpSpPr>
      <p:sp>
        <p:nvSpPr>
          <p:cNvPr id="4" name="Block">
            <a:extLst>
              <a:ext uri="{FF2B5EF4-FFF2-40B4-BE49-F238E27FC236}">
                <a16:creationId xmlns:a16="http://schemas.microsoft.com/office/drawing/2014/main" id="{2889D4D5-FE49-1724-4711-EDD0222DCFF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
            <a:extLst>
              <a:ext uri="{FF2B5EF4-FFF2-40B4-BE49-F238E27FC236}">
                <a16:creationId xmlns:a16="http://schemas.microsoft.com/office/drawing/2014/main" id="{DD49A407-9FCC-CBE1-5828-1354FD49950E}"/>
              </a:ext>
            </a:extLst>
          </p:cNvPr>
          <p:cNvSpPr>
            <a:spLocks noGrp="1"/>
          </p:cNvSpPr>
          <p:nvPr>
            <p:ph type="body" sz="quarter" idx="10" hasCustomPrompt="1"/>
          </p:nvPr>
        </p:nvSpPr>
        <p:spPr>
          <a:xfrm>
            <a:off x="245074" y="293688"/>
            <a:ext cx="2590201" cy="2659062"/>
          </a:xfrm>
          <a:prstGeom prst="rect">
            <a:avLst/>
          </a:prstGeom>
        </p:spPr>
        <p:txBody>
          <a:bodyPr/>
          <a:lstStyle>
            <a:lvl1pPr marL="0" indent="0" algn="l">
              <a:buNone/>
              <a:defRPr sz="2000"/>
            </a:lvl1pPr>
          </a:lstStyle>
          <a:p>
            <a:pPr lvl="0"/>
            <a:r>
              <a:rPr lang="en-US" dirty="0"/>
              <a:t>Insert text</a:t>
            </a:r>
            <a:endParaRPr lang="en-GB" dirty="0"/>
          </a:p>
        </p:txBody>
      </p:sp>
      <p:sp>
        <p:nvSpPr>
          <p:cNvPr id="10" name="Image">
            <a:extLst>
              <a:ext uri="{FF2B5EF4-FFF2-40B4-BE49-F238E27FC236}">
                <a16:creationId xmlns:a16="http://schemas.microsoft.com/office/drawing/2014/main" id="{DBF8EDD1-CC82-1E9D-0651-0154E6F940B9}"/>
              </a:ext>
            </a:extLst>
          </p:cNvPr>
          <p:cNvSpPr>
            <a:spLocks noGrp="1"/>
          </p:cNvSpPr>
          <p:nvPr>
            <p:ph sz="quarter" idx="11" hasCustomPrompt="1"/>
          </p:nvPr>
        </p:nvSpPr>
        <p:spPr>
          <a:xfrm>
            <a:off x="658813" y="4405313"/>
            <a:ext cx="1720850" cy="1730375"/>
          </a:xfrm>
          <a:prstGeom prst="rect">
            <a:avLst/>
          </a:prstGeom>
        </p:spPr>
        <p:txBody>
          <a:bodyPr/>
          <a:lstStyle>
            <a:lvl1pPr marL="0" indent="0" algn="ctr">
              <a:buNone/>
              <a:defRPr sz="2000"/>
            </a:lvl1pPr>
          </a:lstStyle>
          <a:p>
            <a:pPr lvl="0"/>
            <a:r>
              <a:rPr lang="en-GB"/>
              <a:t>Insert image</a:t>
            </a:r>
          </a:p>
        </p:txBody>
      </p:sp>
      <p:sp>
        <p:nvSpPr>
          <p:cNvPr id="2" name="Title">
            <a:extLst>
              <a:ext uri="{FF2B5EF4-FFF2-40B4-BE49-F238E27FC236}">
                <a16:creationId xmlns:a16="http://schemas.microsoft.com/office/drawing/2014/main" id="{C90D4273-2C9C-AEF3-619A-3262BD48505F}"/>
              </a:ext>
            </a:extLst>
          </p:cNvPr>
          <p:cNvSpPr>
            <a:spLocks noGrp="1"/>
          </p:cNvSpPr>
          <p:nvPr>
            <p:ph type="title" hasCustomPrompt="1"/>
          </p:nvPr>
        </p:nvSpPr>
        <p:spPr>
          <a:xfrm>
            <a:off x="3567065" y="365125"/>
            <a:ext cx="7786734" cy="900149"/>
          </a:xfrm>
          <a:prstGeom prst="rect">
            <a:avLst/>
          </a:prstGeom>
        </p:spPr>
        <p:txBody>
          <a:bodyPr/>
          <a:lstStyle>
            <a:lvl1pPr>
              <a:defRPr sz="4000" b="1">
                <a:latin typeface="+mj-lt"/>
              </a:defRPr>
            </a:lvl1pPr>
          </a:lstStyle>
          <a:p>
            <a:r>
              <a:rPr lang="en-GB">
                <a:latin typeface="Poppins ExtraBold" panose="00000900000000000000" pitchFamily="2" charset="0"/>
                <a:cs typeface="Poppins ExtraBold" panose="00000900000000000000" pitchFamily="2" charset="0"/>
              </a:rPr>
              <a:t>Title</a:t>
            </a:r>
          </a:p>
        </p:txBody>
      </p:sp>
      <p:sp>
        <p:nvSpPr>
          <p:cNvPr id="3" name="Text">
            <a:extLst>
              <a:ext uri="{FF2B5EF4-FFF2-40B4-BE49-F238E27FC236}">
                <a16:creationId xmlns:a16="http://schemas.microsoft.com/office/drawing/2014/main" id="{EB30C912-7349-99C9-7BB4-13B92C1F9085}"/>
              </a:ext>
            </a:extLst>
          </p:cNvPr>
          <p:cNvSpPr>
            <a:spLocks noGrp="1"/>
          </p:cNvSpPr>
          <p:nvPr>
            <p:ph type="body" sz="quarter" idx="12" hasCustomPrompt="1"/>
          </p:nvPr>
        </p:nvSpPr>
        <p:spPr>
          <a:xfrm>
            <a:off x="3567065" y="1511930"/>
            <a:ext cx="7786734" cy="4999996"/>
          </a:xfrm>
          <a:prstGeom prst="rect">
            <a:avLst/>
          </a:prstGeom>
        </p:spPr>
        <p:txBody>
          <a:bodyPr/>
          <a:lstStyle>
            <a:lvl1pPr marL="0" indent="0">
              <a:buNone/>
              <a:defRPr sz="2000"/>
            </a:lvl1pPr>
          </a:lstStyle>
          <a:p>
            <a:pPr lvl="0"/>
            <a:r>
              <a:rPr lang="en-GB"/>
              <a:t>Insert text</a:t>
            </a:r>
          </a:p>
        </p:txBody>
      </p:sp>
    </p:spTree>
    <p:extLst>
      <p:ext uri="{BB962C8B-B14F-4D97-AF65-F5344CB8AC3E}">
        <p14:creationId xmlns:p14="http://schemas.microsoft.com/office/powerpoint/2010/main" val="3825020515"/>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 Progression">
    <p:spTree>
      <p:nvGrpSpPr>
        <p:cNvPr id="1" name=""/>
        <p:cNvGrpSpPr/>
        <p:nvPr/>
      </p:nvGrpSpPr>
      <p:grpSpPr>
        <a:xfrm>
          <a:off x="0" y="0"/>
          <a:ext cx="0" cy="0"/>
          <a:chOff x="0" y="0"/>
          <a:chExt cx="0" cy="0"/>
        </a:xfrm>
      </p:grpSpPr>
      <p:sp>
        <p:nvSpPr>
          <p:cNvPr id="9" name="Block 4">
            <a:extLst>
              <a:ext uri="{FF2B5EF4-FFF2-40B4-BE49-F238E27FC236}">
                <a16:creationId xmlns:a16="http://schemas.microsoft.com/office/drawing/2014/main" id="{68535C6B-90BA-3D14-0A25-AF68FFAEB13D}"/>
              </a:ext>
            </a:extLst>
          </p:cNvPr>
          <p:cNvSpPr>
            <a:spLocks/>
          </p:cNvSpPr>
          <p:nvPr/>
        </p:nvSpPr>
        <p:spPr>
          <a:xfrm>
            <a:off x="9142801" y="0"/>
            <a:ext cx="3049200" cy="6858000"/>
          </a:xfrm>
          <a:prstGeom prst="rect">
            <a:avLst/>
          </a:prstGeom>
          <a:solidFill>
            <a:schemeClr val="tx2">
              <a:lumMod val="20000"/>
              <a:lumOff val="8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mage 4">
            <a:extLst>
              <a:ext uri="{FF2B5EF4-FFF2-40B4-BE49-F238E27FC236}">
                <a16:creationId xmlns:a16="http://schemas.microsoft.com/office/drawing/2014/main" id="{8D8AB2B2-4AD7-52D4-3551-F0536B74B3E8}"/>
              </a:ext>
            </a:extLst>
          </p:cNvPr>
          <p:cNvSpPr>
            <a:spLocks noGrp="1"/>
          </p:cNvSpPr>
          <p:nvPr>
            <p:ph sz="quarter" idx="32" hasCustomPrompt="1"/>
          </p:nvPr>
        </p:nvSpPr>
        <p:spPr>
          <a:xfrm>
            <a:off x="9828847" y="4397268"/>
            <a:ext cx="1742400" cy="1741488"/>
          </a:xfrm>
          <a:prstGeom prst="rect">
            <a:avLst/>
          </a:prstGeom>
        </p:spPr>
        <p:txBody>
          <a:bodyPr/>
          <a:lstStyle>
            <a:lvl1pPr marL="0" indent="0">
              <a:buNone/>
              <a:defRPr sz="2000"/>
            </a:lvl1pPr>
          </a:lstStyle>
          <a:p>
            <a:pPr lvl="0"/>
            <a:r>
              <a:rPr lang="en-GB"/>
              <a:t>Icon...</a:t>
            </a:r>
          </a:p>
        </p:txBody>
      </p:sp>
      <p:sp>
        <p:nvSpPr>
          <p:cNvPr id="21" name="Text 4">
            <a:extLst>
              <a:ext uri="{FF2B5EF4-FFF2-40B4-BE49-F238E27FC236}">
                <a16:creationId xmlns:a16="http://schemas.microsoft.com/office/drawing/2014/main" id="{69D332FD-2403-4AC7-8598-8BA7B50228B2}"/>
              </a:ext>
            </a:extLst>
          </p:cNvPr>
          <p:cNvSpPr>
            <a:spLocks noGrp="1"/>
          </p:cNvSpPr>
          <p:nvPr>
            <p:ph type="body" sz="quarter" idx="34" hasCustomPrompt="1"/>
          </p:nvPr>
        </p:nvSpPr>
        <p:spPr>
          <a:xfrm>
            <a:off x="9411358" y="884236"/>
            <a:ext cx="2512088" cy="3286125"/>
          </a:xfrm>
          <a:prstGeom prst="rect">
            <a:avLst/>
          </a:prstGeom>
        </p:spPr>
        <p:txBody>
          <a:bodyPr/>
          <a:lstStyle>
            <a:lvl1pPr marL="0" indent="0">
              <a:buNone/>
              <a:defRPr sz="2000"/>
            </a:lvl1pPr>
          </a:lstStyle>
          <a:p>
            <a:pPr lvl="0"/>
            <a:r>
              <a:rPr lang="en-GB"/>
              <a:t>Body</a:t>
            </a:r>
          </a:p>
        </p:txBody>
      </p:sp>
      <p:sp>
        <p:nvSpPr>
          <p:cNvPr id="20" name="Title 4">
            <a:extLst>
              <a:ext uri="{FF2B5EF4-FFF2-40B4-BE49-F238E27FC236}">
                <a16:creationId xmlns:a16="http://schemas.microsoft.com/office/drawing/2014/main" id="{8033A518-ECB4-2DD8-084E-0F726B0F4E1C}"/>
              </a:ext>
            </a:extLst>
          </p:cNvPr>
          <p:cNvSpPr>
            <a:spLocks noGrp="1"/>
          </p:cNvSpPr>
          <p:nvPr>
            <p:ph type="body" sz="quarter" idx="33" hasCustomPrompt="1"/>
          </p:nvPr>
        </p:nvSpPr>
        <p:spPr>
          <a:xfrm>
            <a:off x="9411357"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8" name="Block 3">
            <a:extLst>
              <a:ext uri="{FF2B5EF4-FFF2-40B4-BE49-F238E27FC236}">
                <a16:creationId xmlns:a16="http://schemas.microsoft.com/office/drawing/2014/main" id="{D8025E56-429A-4D30-CF15-308649131809}"/>
              </a:ext>
            </a:extLst>
          </p:cNvPr>
          <p:cNvSpPr>
            <a:spLocks/>
          </p:cNvSpPr>
          <p:nvPr userDrawn="1"/>
        </p:nvSpPr>
        <p:spPr>
          <a:xfrm>
            <a:off x="6093602" y="0"/>
            <a:ext cx="3049200" cy="6858000"/>
          </a:xfrm>
          <a:prstGeom prst="rect">
            <a:avLst/>
          </a:prstGeom>
          <a:solidFill>
            <a:schemeClr val="tx2">
              <a:lumMod val="40000"/>
              <a:lumOff val="6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mage 3">
            <a:extLst>
              <a:ext uri="{FF2B5EF4-FFF2-40B4-BE49-F238E27FC236}">
                <a16:creationId xmlns:a16="http://schemas.microsoft.com/office/drawing/2014/main" id="{4D5F8CDE-6793-FCFD-2117-4C4669B3C674}"/>
              </a:ext>
            </a:extLst>
          </p:cNvPr>
          <p:cNvSpPr>
            <a:spLocks noGrp="1"/>
          </p:cNvSpPr>
          <p:nvPr>
            <p:ph sz="quarter" idx="29" hasCustomPrompt="1"/>
          </p:nvPr>
        </p:nvSpPr>
        <p:spPr>
          <a:xfrm>
            <a:off x="6768843" y="4397268"/>
            <a:ext cx="1742400" cy="1741488"/>
          </a:xfrm>
          <a:prstGeom prst="rect">
            <a:avLst/>
          </a:prstGeom>
        </p:spPr>
        <p:txBody>
          <a:bodyPr/>
          <a:lstStyle>
            <a:lvl1pPr marL="0" indent="0">
              <a:buNone/>
              <a:defRPr sz="2000"/>
            </a:lvl1pPr>
          </a:lstStyle>
          <a:p>
            <a:pPr lvl="0"/>
            <a:r>
              <a:rPr lang="en-GB"/>
              <a:t>Icon...</a:t>
            </a:r>
          </a:p>
        </p:txBody>
      </p:sp>
      <p:sp>
        <p:nvSpPr>
          <p:cNvPr id="18" name="Text 3">
            <a:extLst>
              <a:ext uri="{FF2B5EF4-FFF2-40B4-BE49-F238E27FC236}">
                <a16:creationId xmlns:a16="http://schemas.microsoft.com/office/drawing/2014/main" id="{495949CC-2A94-443A-DB10-C97035E718CC}"/>
              </a:ext>
            </a:extLst>
          </p:cNvPr>
          <p:cNvSpPr>
            <a:spLocks noGrp="1"/>
          </p:cNvSpPr>
          <p:nvPr>
            <p:ph type="body" sz="quarter" idx="31" hasCustomPrompt="1"/>
          </p:nvPr>
        </p:nvSpPr>
        <p:spPr>
          <a:xfrm>
            <a:off x="6351354" y="884236"/>
            <a:ext cx="2512088" cy="3286125"/>
          </a:xfrm>
          <a:prstGeom prst="rect">
            <a:avLst/>
          </a:prstGeom>
        </p:spPr>
        <p:txBody>
          <a:bodyPr/>
          <a:lstStyle>
            <a:lvl1pPr marL="0" indent="0">
              <a:buNone/>
              <a:defRPr sz="2000"/>
            </a:lvl1pPr>
          </a:lstStyle>
          <a:p>
            <a:pPr lvl="0"/>
            <a:r>
              <a:rPr lang="en-GB"/>
              <a:t>Body</a:t>
            </a:r>
          </a:p>
        </p:txBody>
      </p:sp>
      <p:sp>
        <p:nvSpPr>
          <p:cNvPr id="17" name="Title 3">
            <a:extLst>
              <a:ext uri="{FF2B5EF4-FFF2-40B4-BE49-F238E27FC236}">
                <a16:creationId xmlns:a16="http://schemas.microsoft.com/office/drawing/2014/main" id="{77F8B4B4-4087-5FAE-E034-95E21FD73FE7}"/>
              </a:ext>
            </a:extLst>
          </p:cNvPr>
          <p:cNvSpPr>
            <a:spLocks noGrp="1"/>
          </p:cNvSpPr>
          <p:nvPr>
            <p:ph type="body" sz="quarter" idx="30" hasCustomPrompt="1"/>
          </p:nvPr>
        </p:nvSpPr>
        <p:spPr>
          <a:xfrm>
            <a:off x="6351353"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7" name="Block 2">
            <a:extLst>
              <a:ext uri="{FF2B5EF4-FFF2-40B4-BE49-F238E27FC236}">
                <a16:creationId xmlns:a16="http://schemas.microsoft.com/office/drawing/2014/main" id="{42765338-E825-8247-13CF-8945C88359B5}"/>
              </a:ext>
            </a:extLst>
          </p:cNvPr>
          <p:cNvSpPr>
            <a:spLocks/>
          </p:cNvSpPr>
          <p:nvPr/>
        </p:nvSpPr>
        <p:spPr>
          <a:xfrm>
            <a:off x="3049199" y="0"/>
            <a:ext cx="3049200" cy="6858000"/>
          </a:xfrm>
          <a:prstGeom prst="rect">
            <a:avLst/>
          </a:prstGeom>
          <a:solidFill>
            <a:schemeClr val="tx2">
              <a:lumMod val="60000"/>
              <a:lumOff val="40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Image 2">
            <a:extLst>
              <a:ext uri="{FF2B5EF4-FFF2-40B4-BE49-F238E27FC236}">
                <a16:creationId xmlns:a16="http://schemas.microsoft.com/office/drawing/2014/main" id="{F818BB13-770A-5875-BDCF-761C294CA279}"/>
              </a:ext>
            </a:extLst>
          </p:cNvPr>
          <p:cNvSpPr>
            <a:spLocks noGrp="1"/>
          </p:cNvSpPr>
          <p:nvPr>
            <p:ph sz="quarter" idx="26" hasCustomPrompt="1"/>
          </p:nvPr>
        </p:nvSpPr>
        <p:spPr>
          <a:xfrm>
            <a:off x="3724442" y="4397268"/>
            <a:ext cx="1742400" cy="1741488"/>
          </a:xfrm>
          <a:prstGeom prst="rect">
            <a:avLst/>
          </a:prstGeom>
        </p:spPr>
        <p:txBody>
          <a:bodyPr/>
          <a:lstStyle>
            <a:lvl1pPr marL="0" indent="0">
              <a:buNone/>
              <a:defRPr sz="2000"/>
            </a:lvl1pPr>
          </a:lstStyle>
          <a:p>
            <a:pPr lvl="0"/>
            <a:r>
              <a:rPr lang="en-GB"/>
              <a:t>Icon...</a:t>
            </a:r>
          </a:p>
        </p:txBody>
      </p:sp>
      <p:sp>
        <p:nvSpPr>
          <p:cNvPr id="12" name="Text 2">
            <a:extLst>
              <a:ext uri="{FF2B5EF4-FFF2-40B4-BE49-F238E27FC236}">
                <a16:creationId xmlns:a16="http://schemas.microsoft.com/office/drawing/2014/main" id="{0D24FF3B-1FBA-90FD-E4E8-48554EE2B44B}"/>
              </a:ext>
            </a:extLst>
          </p:cNvPr>
          <p:cNvSpPr>
            <a:spLocks noGrp="1"/>
          </p:cNvSpPr>
          <p:nvPr>
            <p:ph type="body" sz="quarter" idx="28" hasCustomPrompt="1"/>
          </p:nvPr>
        </p:nvSpPr>
        <p:spPr>
          <a:xfrm>
            <a:off x="3306953" y="884236"/>
            <a:ext cx="2512088" cy="3286125"/>
          </a:xfrm>
          <a:prstGeom prst="rect">
            <a:avLst/>
          </a:prstGeom>
        </p:spPr>
        <p:txBody>
          <a:bodyPr/>
          <a:lstStyle>
            <a:lvl1pPr marL="0" indent="0">
              <a:buNone/>
              <a:defRPr sz="2000"/>
            </a:lvl1pPr>
          </a:lstStyle>
          <a:p>
            <a:pPr lvl="0"/>
            <a:r>
              <a:rPr lang="en-GB"/>
              <a:t>Body</a:t>
            </a:r>
          </a:p>
        </p:txBody>
      </p:sp>
      <p:sp>
        <p:nvSpPr>
          <p:cNvPr id="11" name="Title 2">
            <a:extLst>
              <a:ext uri="{FF2B5EF4-FFF2-40B4-BE49-F238E27FC236}">
                <a16:creationId xmlns:a16="http://schemas.microsoft.com/office/drawing/2014/main" id="{FAF7E38D-112D-9A77-77DA-773F5750B64B}"/>
              </a:ext>
            </a:extLst>
          </p:cNvPr>
          <p:cNvSpPr>
            <a:spLocks noGrp="1"/>
          </p:cNvSpPr>
          <p:nvPr>
            <p:ph type="body" sz="quarter" idx="27" hasCustomPrompt="1"/>
          </p:nvPr>
        </p:nvSpPr>
        <p:spPr>
          <a:xfrm>
            <a:off x="3306952" y="220661"/>
            <a:ext cx="2512088" cy="498475"/>
          </a:xfrm>
          <a:prstGeom prst="rect">
            <a:avLst/>
          </a:prstGeom>
        </p:spPr>
        <p:txBody>
          <a:bodyPr/>
          <a:lstStyle>
            <a:lvl1pPr marL="0" indent="0">
              <a:buNone/>
              <a:defRPr sz="2400">
                <a:latin typeface="+mj-lt"/>
              </a:defRPr>
            </a:lvl1pPr>
          </a:lstStyle>
          <a:p>
            <a:pPr lvl="0"/>
            <a:r>
              <a:rPr lang="en-US"/>
              <a:t>Title</a:t>
            </a:r>
            <a:endParaRPr lang="en-GB"/>
          </a:p>
        </p:txBody>
      </p:sp>
      <p:sp>
        <p:nvSpPr>
          <p:cNvPr id="6" name="Block 1">
            <a:extLst>
              <a:ext uri="{FF2B5EF4-FFF2-40B4-BE49-F238E27FC236}">
                <a16:creationId xmlns:a16="http://schemas.microsoft.com/office/drawing/2014/main" id="{79548AFF-DA47-DF48-BEDE-10AB1F1D72B3}"/>
              </a:ext>
            </a:extLst>
          </p:cNvPr>
          <p:cNvSpPr>
            <a:spLocks/>
          </p:cNvSpPr>
          <p:nvPr/>
        </p:nvSpPr>
        <p:spPr>
          <a:xfrm>
            <a:off x="0" y="0"/>
            <a:ext cx="3049200" cy="6858000"/>
          </a:xfrm>
          <a:prstGeom prst="rect">
            <a:avLst/>
          </a:prstGeom>
          <a:solidFill>
            <a:schemeClr val="tx2"/>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Image 1">
            <a:extLst>
              <a:ext uri="{FF2B5EF4-FFF2-40B4-BE49-F238E27FC236}">
                <a16:creationId xmlns:a16="http://schemas.microsoft.com/office/drawing/2014/main" id="{A40E94CF-BB6E-9B42-7EFE-60DC02AF8FBB}"/>
              </a:ext>
            </a:extLst>
          </p:cNvPr>
          <p:cNvSpPr>
            <a:spLocks noGrp="1"/>
          </p:cNvSpPr>
          <p:nvPr userDrawn="1">
            <p:ph sz="quarter" idx="14" hasCustomPrompt="1"/>
          </p:nvPr>
        </p:nvSpPr>
        <p:spPr>
          <a:xfrm>
            <a:off x="648602" y="4397270"/>
            <a:ext cx="1742400" cy="1741488"/>
          </a:xfrm>
          <a:prstGeom prst="rect">
            <a:avLst/>
          </a:prstGeom>
        </p:spPr>
        <p:txBody>
          <a:bodyPr/>
          <a:lstStyle>
            <a:lvl1pPr marL="0" indent="0">
              <a:buNone/>
              <a:defRPr sz="2000"/>
            </a:lvl1pPr>
          </a:lstStyle>
          <a:p>
            <a:pPr lvl="0"/>
            <a:r>
              <a:rPr lang="en-GB"/>
              <a:t>Icon...</a:t>
            </a:r>
          </a:p>
        </p:txBody>
      </p:sp>
      <p:sp>
        <p:nvSpPr>
          <p:cNvPr id="50" name="Text 1">
            <a:extLst>
              <a:ext uri="{FF2B5EF4-FFF2-40B4-BE49-F238E27FC236}">
                <a16:creationId xmlns:a16="http://schemas.microsoft.com/office/drawing/2014/main" id="{34EEF874-632E-0EBC-5F6E-3250076CDFEB}"/>
              </a:ext>
            </a:extLst>
          </p:cNvPr>
          <p:cNvSpPr>
            <a:spLocks noGrp="1"/>
          </p:cNvSpPr>
          <p:nvPr userDrawn="1">
            <p:ph type="body" sz="quarter" idx="19" hasCustomPrompt="1"/>
          </p:nvPr>
        </p:nvSpPr>
        <p:spPr>
          <a:xfrm>
            <a:off x="231113" y="884238"/>
            <a:ext cx="2512088" cy="3286125"/>
          </a:xfrm>
          <a:prstGeom prst="rect">
            <a:avLst/>
          </a:prstGeom>
        </p:spPr>
        <p:txBody>
          <a:bodyPr/>
          <a:lstStyle>
            <a:lvl1pPr marL="0" indent="0">
              <a:buNone/>
              <a:defRPr sz="2000"/>
            </a:lvl1pPr>
          </a:lstStyle>
          <a:p>
            <a:pPr lvl="0"/>
            <a:r>
              <a:rPr lang="en-GB"/>
              <a:t>Body</a:t>
            </a:r>
          </a:p>
        </p:txBody>
      </p:sp>
      <p:sp>
        <p:nvSpPr>
          <p:cNvPr id="48" name="Title 1">
            <a:extLst>
              <a:ext uri="{FF2B5EF4-FFF2-40B4-BE49-F238E27FC236}">
                <a16:creationId xmlns:a16="http://schemas.microsoft.com/office/drawing/2014/main" id="{7BE02702-E456-DA8C-F58D-73EA9E07C55B}"/>
              </a:ext>
            </a:extLst>
          </p:cNvPr>
          <p:cNvSpPr>
            <a:spLocks noGrp="1"/>
          </p:cNvSpPr>
          <p:nvPr userDrawn="1">
            <p:ph type="body" sz="quarter" idx="18" hasCustomPrompt="1"/>
          </p:nvPr>
        </p:nvSpPr>
        <p:spPr>
          <a:xfrm>
            <a:off x="231112" y="220663"/>
            <a:ext cx="2512088" cy="498475"/>
          </a:xfrm>
          <a:prstGeom prst="rect">
            <a:avLst/>
          </a:prstGeom>
        </p:spPr>
        <p:txBody>
          <a:bodyPr/>
          <a:lstStyle>
            <a:lvl1pPr marL="0" indent="0">
              <a:buNone/>
              <a:defRPr sz="2400">
                <a:latin typeface="+mj-lt"/>
              </a:defRPr>
            </a:lvl1pPr>
          </a:lstStyle>
          <a:p>
            <a:pPr lvl="0"/>
            <a:r>
              <a:rPr lang="en-US"/>
              <a:t>Title</a:t>
            </a:r>
            <a:endParaRPr lang="en-GB"/>
          </a:p>
        </p:txBody>
      </p:sp>
    </p:spTree>
    <p:extLst>
      <p:ext uri="{BB962C8B-B14F-4D97-AF65-F5344CB8AC3E}">
        <p14:creationId xmlns:p14="http://schemas.microsoft.com/office/powerpoint/2010/main" val="280343689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pening">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AFF3ECB-C40E-2505-BF53-84C64D3B6F60}"/>
              </a:ext>
            </a:extLst>
          </p:cNvPr>
          <p:cNvSpPr/>
          <p:nvPr userDrawn="1"/>
        </p:nvSpPr>
        <p:spPr>
          <a:xfrm>
            <a:off x="0" y="-1"/>
            <a:ext cx="12192000" cy="560438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a:extLst>
              <a:ext uri="{FF2B5EF4-FFF2-40B4-BE49-F238E27FC236}">
                <a16:creationId xmlns:a16="http://schemas.microsoft.com/office/drawing/2014/main" id="{760871F8-A71A-57F7-E270-3F39E2CB3959}"/>
              </a:ext>
            </a:extLst>
          </p:cNvPr>
          <p:cNvSpPr>
            <a:spLocks noGrp="1"/>
          </p:cNvSpPr>
          <p:nvPr>
            <p:ph type="body" sz="quarter" idx="10" hasCustomPrompt="1"/>
          </p:nvPr>
        </p:nvSpPr>
        <p:spPr>
          <a:xfrm>
            <a:off x="2143125" y="2350539"/>
            <a:ext cx="7905750" cy="1255787"/>
          </a:xfrm>
          <a:prstGeom prst="rect">
            <a:avLst/>
          </a:prstGeom>
        </p:spPr>
        <p:txBody>
          <a:bodyPr/>
          <a:lstStyle>
            <a:lvl1pPr marL="0" indent="0" algn="ctr">
              <a:buNone/>
              <a:defRPr sz="8800" b="1" i="0">
                <a:solidFill>
                  <a:schemeClr val="bg1"/>
                </a:solidFill>
                <a:latin typeface="+mj-lt"/>
              </a:defRPr>
            </a:lvl1pPr>
          </a:lstStyle>
          <a:p>
            <a:pPr lvl="0"/>
            <a:r>
              <a:rPr lang="en-US"/>
              <a:t>TITLE</a:t>
            </a:r>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2143125" y="3682926"/>
            <a:ext cx="7905749" cy="376327"/>
          </a:xfrm>
          <a:prstGeom prst="rect">
            <a:avLst/>
          </a:prstGeom>
        </p:spPr>
        <p:txBody>
          <a:bodyPr anchor="ctr"/>
          <a:lstStyle>
            <a:lvl1pPr marL="0" indent="0" algn="ctr">
              <a:buNone/>
              <a:defRPr sz="2000" i="0">
                <a:solidFill>
                  <a:schemeClr val="bg1"/>
                </a:solidFill>
                <a:latin typeface="+mn-lt"/>
              </a:defRPr>
            </a:lvl1pPr>
          </a:lstStyle>
          <a:p>
            <a:pPr lvl="0"/>
            <a:r>
              <a:rPr lang="en-US"/>
              <a:t>Subtitle</a:t>
            </a:r>
          </a:p>
        </p:txBody>
      </p:sp>
      <p:pic>
        <p:nvPicPr>
          <p:cNvPr id="5" name="YE Logo">
            <a:extLst>
              <a:ext uri="{FF2B5EF4-FFF2-40B4-BE49-F238E27FC236}">
                <a16:creationId xmlns:a16="http://schemas.microsoft.com/office/drawing/2014/main" id="{4B5267C0-AE45-397E-9551-7B2A68AD8E90}"/>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10048876" y="5680986"/>
            <a:ext cx="2103594" cy="1151064"/>
          </a:xfrm>
          <a:prstGeom prst="rect">
            <a:avLst/>
          </a:prstGeom>
        </p:spPr>
      </p:pic>
    </p:spTree>
    <p:extLst>
      <p:ext uri="{BB962C8B-B14F-4D97-AF65-F5344CB8AC3E}">
        <p14:creationId xmlns:p14="http://schemas.microsoft.com/office/powerpoint/2010/main" val="37378463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all to Action">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39C382-4603-EC78-5F02-9BA6A611F4C0}"/>
              </a:ext>
            </a:extLst>
          </p:cNvPr>
          <p:cNvSpPr>
            <a:spLocks/>
          </p:cNvSpPr>
          <p:nvPr userDrawn="1"/>
        </p:nvSpPr>
        <p:spPr>
          <a:xfrm>
            <a:off x="0" y="-1"/>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
            <a:extLst>
              <a:ext uri="{FF2B5EF4-FFF2-40B4-BE49-F238E27FC236}">
                <a16:creationId xmlns:a16="http://schemas.microsoft.com/office/drawing/2014/main" id="{71BC1860-2A8C-37F5-B874-2F2D5D7FF259}"/>
              </a:ext>
            </a:extLst>
          </p:cNvPr>
          <p:cNvSpPr>
            <a:spLocks noGrp="1"/>
          </p:cNvSpPr>
          <p:nvPr>
            <p:ph type="body" sz="quarter" idx="11" hasCustomPrompt="1"/>
          </p:nvPr>
        </p:nvSpPr>
        <p:spPr>
          <a:xfrm>
            <a:off x="1733441" y="2292075"/>
            <a:ext cx="8725117" cy="914400"/>
          </a:xfrm>
          <a:prstGeom prst="rect">
            <a:avLst/>
          </a:prstGeom>
        </p:spPr>
        <p:txBody>
          <a:bodyPr anchor="ctr"/>
          <a:lstStyle>
            <a:lvl1pPr marL="0" indent="0" algn="ctr">
              <a:buNone/>
              <a:defRPr sz="2000" i="0">
                <a:solidFill>
                  <a:schemeClr val="tx1"/>
                </a:solidFill>
                <a:latin typeface="+mn-lt"/>
              </a:defRPr>
            </a:lvl1pPr>
          </a:lstStyle>
          <a:p>
            <a:pPr lvl="0"/>
            <a:r>
              <a:rPr lang="en-US"/>
              <a:t>Blurb</a:t>
            </a:r>
          </a:p>
        </p:txBody>
      </p:sp>
      <p:sp>
        <p:nvSpPr>
          <p:cNvPr id="3" name="QR Code">
            <a:extLst>
              <a:ext uri="{FF2B5EF4-FFF2-40B4-BE49-F238E27FC236}">
                <a16:creationId xmlns:a16="http://schemas.microsoft.com/office/drawing/2014/main" id="{854E0EEB-7986-2362-B8F7-A6F01B3E7F7F}"/>
              </a:ext>
            </a:extLst>
          </p:cNvPr>
          <p:cNvSpPr>
            <a:spLocks noGrp="1" noRot="1" noMove="1" noResize="1" noEditPoints="1" noAdjustHandles="1" noChangeArrowheads="1" noChangeShapeType="1"/>
          </p:cNvSpPr>
          <p:nvPr>
            <p:ph type="pic" sz="quarter" idx="12" hasCustomPrompt="1"/>
          </p:nvPr>
        </p:nvSpPr>
        <p:spPr>
          <a:xfrm>
            <a:off x="5354096" y="3611955"/>
            <a:ext cx="1483806" cy="1483806"/>
          </a:xfrm>
          <a:prstGeom prst="rect">
            <a:avLst/>
          </a:prstGeom>
        </p:spPr>
        <p:txBody>
          <a:bodyPr/>
          <a:lstStyle>
            <a:lvl1pPr marL="0" indent="0" algn="ctr">
              <a:buNone/>
              <a:defRPr sz="2000"/>
            </a:lvl1pPr>
          </a:lstStyle>
          <a:p>
            <a:r>
              <a:rPr lang="en-GB"/>
              <a:t>QR Code</a:t>
            </a:r>
          </a:p>
        </p:txBody>
      </p:sp>
      <p:pic>
        <p:nvPicPr>
          <p:cNvPr id="5" name="Arrow" descr="Arrow: Rotate right with solid fill">
            <a:extLst>
              <a:ext uri="{FF2B5EF4-FFF2-40B4-BE49-F238E27FC236}">
                <a16:creationId xmlns:a16="http://schemas.microsoft.com/office/drawing/2014/main" id="{212A8467-172B-6197-4451-11B2967CDBE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7096202" y="3361335"/>
            <a:ext cx="914400" cy="914400"/>
          </a:xfrm>
          <a:prstGeom prst="rect">
            <a:avLst/>
          </a:prstGeom>
        </p:spPr>
      </p:pic>
      <p:sp>
        <p:nvSpPr>
          <p:cNvPr id="11" name="Title">
            <a:extLst>
              <a:ext uri="{FF2B5EF4-FFF2-40B4-BE49-F238E27FC236}">
                <a16:creationId xmlns:a16="http://schemas.microsoft.com/office/drawing/2014/main" id="{3552977B-31EE-47AE-2E34-65E984534C5B}"/>
              </a:ext>
            </a:extLst>
          </p:cNvPr>
          <p:cNvSpPr>
            <a:spLocks noGrp="1"/>
          </p:cNvSpPr>
          <p:nvPr>
            <p:ph type="body" sz="quarter" idx="10" hasCustomPrompt="1"/>
          </p:nvPr>
        </p:nvSpPr>
        <p:spPr>
          <a:xfrm>
            <a:off x="1733441" y="881428"/>
            <a:ext cx="8725117" cy="1255787"/>
          </a:xfrm>
          <a:prstGeom prst="rect">
            <a:avLst/>
          </a:prstGeom>
        </p:spPr>
        <p:txBody>
          <a:bodyPr/>
          <a:lstStyle>
            <a:lvl1pPr marL="0" indent="0" algn="ctr">
              <a:buNone/>
              <a:defRPr sz="6000" b="1" i="0">
                <a:solidFill>
                  <a:schemeClr val="tx1"/>
                </a:solidFill>
                <a:latin typeface="+mj-lt"/>
              </a:defRPr>
            </a:lvl1pPr>
          </a:lstStyle>
          <a:p>
            <a:pPr lvl="0"/>
            <a:r>
              <a:rPr lang="en-US"/>
              <a:t>CALL TO ACTION</a:t>
            </a:r>
          </a:p>
        </p:txBody>
      </p:sp>
      <p:pic>
        <p:nvPicPr>
          <p:cNvPr id="6" name="YE Logo">
            <a:extLst>
              <a:ext uri="{FF2B5EF4-FFF2-40B4-BE49-F238E27FC236}">
                <a16:creationId xmlns:a16="http://schemas.microsoft.com/office/drawing/2014/main" id="{933A2CA0-65A5-D0AC-C392-5DAC681C939B}"/>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rcRect/>
          <a:stretch/>
        </p:blipFill>
        <p:spPr>
          <a:xfrm>
            <a:off x="10048876" y="5680986"/>
            <a:ext cx="2103594" cy="1151065"/>
          </a:xfrm>
          <a:prstGeom prst="rect">
            <a:avLst/>
          </a:prstGeom>
        </p:spPr>
      </p:pic>
    </p:spTree>
    <p:extLst>
      <p:ext uri="{BB962C8B-B14F-4D97-AF65-F5344CB8AC3E}">
        <p14:creationId xmlns:p14="http://schemas.microsoft.com/office/powerpoint/2010/main" val="889902981"/>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01C4AFF-20A5-9241-88EE-8A8E31EF0E0B}"/>
              </a:ext>
            </a:extLst>
          </p:cNvPr>
          <p:cNvSpPr/>
          <p:nvPr userDrawn="1"/>
        </p:nvSpPr>
        <p:spPr>
          <a:xfrm>
            <a:off x="0" y="0"/>
            <a:ext cx="12192000" cy="56043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Social Media Block">
            <a:extLst>
              <a:ext uri="{FF2B5EF4-FFF2-40B4-BE49-F238E27FC236}">
                <a16:creationId xmlns:a16="http://schemas.microsoft.com/office/drawing/2014/main" id="{90A1717A-5BD6-EEB8-320B-C4E114FAAE27}"/>
              </a:ext>
            </a:extLst>
          </p:cNvPr>
          <p:cNvGrpSpPr>
            <a:grpSpLocks noGrp="1" noUngrp="1" noRot="1" noMove="1" noResize="1"/>
          </p:cNvGrpSpPr>
          <p:nvPr userDrawn="1"/>
        </p:nvGrpSpPr>
        <p:grpSpPr>
          <a:xfrm>
            <a:off x="6767624" y="1690688"/>
            <a:ext cx="3984676" cy="2737962"/>
            <a:chOff x="6767624" y="1690688"/>
            <a:chExt cx="3984676" cy="2737962"/>
          </a:xfrm>
        </p:grpSpPr>
        <p:sp>
          <p:nvSpPr>
            <p:cNvPr id="23" name="Facebook">
              <a:extLst>
                <a:ext uri="{FF2B5EF4-FFF2-40B4-BE49-F238E27FC236}">
                  <a16:creationId xmlns:a16="http://schemas.microsoft.com/office/drawing/2014/main" id="{87405F54-1B83-FF68-6610-FD148F78CF5B}"/>
                </a:ext>
              </a:extLst>
            </p:cNvPr>
            <p:cNvSpPr txBox="1">
              <a:spLocks noGrp="1" noRot="1" noMove="1" noResize="1" noEditPoints="1" noAdjustHandles="1" noChangeArrowheads="1" noChangeShapeType="1"/>
            </p:cNvSpPr>
            <p:nvPr userDrawn="1"/>
          </p:nvSpPr>
          <p:spPr>
            <a:xfrm>
              <a:off x="7242824" y="1789684"/>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16" name="Facebook Logo" descr="A black letter f in a white circle&#10;&#10;Description automatically generated">
              <a:extLst>
                <a:ext uri="{FF2B5EF4-FFF2-40B4-BE49-F238E27FC236}">
                  <a16:creationId xmlns:a16="http://schemas.microsoft.com/office/drawing/2014/main" id="{130DDC43-9B72-F29D-3611-B8336BDB9DC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tretch>
              <a:fillRect/>
            </a:stretch>
          </p:blipFill>
          <p:spPr>
            <a:xfrm>
              <a:off x="6770672" y="1690688"/>
              <a:ext cx="475655" cy="475655"/>
            </a:xfrm>
            <a:prstGeom prst="rect">
              <a:avLst/>
            </a:prstGeom>
          </p:spPr>
        </p:pic>
        <p:sp>
          <p:nvSpPr>
            <p:cNvPr id="24" name="X">
              <a:extLst>
                <a:ext uri="{FF2B5EF4-FFF2-40B4-BE49-F238E27FC236}">
                  <a16:creationId xmlns:a16="http://schemas.microsoft.com/office/drawing/2014/main" id="{B97DBB49-E309-2727-1F9A-E45A938BB924}"/>
                </a:ext>
              </a:extLst>
            </p:cNvPr>
            <p:cNvSpPr txBox="1">
              <a:spLocks noGrp="1" noRot="1" noMove="1" noResize="1" noEditPoints="1" noAdjustHandles="1" noChangeArrowheads="1" noChangeShapeType="1"/>
            </p:cNvSpPr>
            <p:nvPr userDrawn="1"/>
          </p:nvSpPr>
          <p:spPr>
            <a:xfrm>
              <a:off x="7242824" y="2894016"/>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7" name="X Logo" descr="A black and white logo&#10;&#10;Description automatically generated">
              <a:extLst>
                <a:ext uri="{FF2B5EF4-FFF2-40B4-BE49-F238E27FC236}">
                  <a16:creationId xmlns:a16="http://schemas.microsoft.com/office/drawing/2014/main" id="{D04463B1-1721-E814-5C3D-BEFD908C4B2E}"/>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6767624" y="2840075"/>
              <a:ext cx="475655" cy="475655"/>
            </a:xfrm>
            <a:prstGeom prst="rect">
              <a:avLst/>
            </a:prstGeom>
          </p:spPr>
        </p:pic>
        <p:sp>
          <p:nvSpPr>
            <p:cNvPr id="25" name="Instagram">
              <a:extLst>
                <a:ext uri="{FF2B5EF4-FFF2-40B4-BE49-F238E27FC236}">
                  <a16:creationId xmlns:a16="http://schemas.microsoft.com/office/drawing/2014/main" id="{1AFC1BA7-C8B1-6041-2175-1C51939E3795}"/>
                </a:ext>
              </a:extLst>
            </p:cNvPr>
            <p:cNvSpPr txBox="1">
              <a:spLocks noGrp="1" noRot="1" noMove="1" noResize="1" noEditPoints="1" noAdjustHandles="1" noChangeArrowheads="1" noChangeShapeType="1"/>
            </p:cNvSpPr>
            <p:nvPr userDrawn="1"/>
          </p:nvSpPr>
          <p:spPr>
            <a:xfrm>
              <a:off x="7242824" y="3439707"/>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@youngenterpriseuk</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8" name="Instagram Logo" descr="A logo of a camera&#10;&#10;Description automatically generated">
              <a:extLst>
                <a:ext uri="{FF2B5EF4-FFF2-40B4-BE49-F238E27FC236}">
                  <a16:creationId xmlns:a16="http://schemas.microsoft.com/office/drawing/2014/main" id="{E7119933-39D9-E3E2-73BB-947B1C1A8415}"/>
                </a:ext>
              </a:extLst>
            </p:cNvPr>
            <p:cNvPicPr>
              <a:picLocks noGrp="1" noRot="1" noChangeAspect="1" noMove="1" noResize="1" noEditPoints="1" noAdjustHandles="1" noChangeArrowheads="1" noChangeShapeType="1" noCrop="1"/>
            </p:cNvPicPr>
            <p:nvPr userDrawn="1"/>
          </p:nvPicPr>
          <p:blipFill>
            <a:blip r:embed="rId4">
              <a:extLst>
                <a:ext uri="{28A0092B-C50C-407E-A947-70E740481C1C}">
                  <a14:useLocalDpi xmlns:a14="http://schemas.microsoft.com/office/drawing/2010/main" val="0"/>
                </a:ext>
              </a:extLst>
            </a:blip>
            <a:stretch>
              <a:fillRect/>
            </a:stretch>
          </p:blipFill>
          <p:spPr>
            <a:xfrm>
              <a:off x="6767624" y="3396990"/>
              <a:ext cx="475200" cy="475200"/>
            </a:xfrm>
            <a:prstGeom prst="rect">
              <a:avLst/>
            </a:prstGeom>
          </p:spPr>
        </p:pic>
        <p:sp>
          <p:nvSpPr>
            <p:cNvPr id="26" name="TikTok">
              <a:extLst>
                <a:ext uri="{FF2B5EF4-FFF2-40B4-BE49-F238E27FC236}">
                  <a16:creationId xmlns:a16="http://schemas.microsoft.com/office/drawing/2014/main" id="{40DB099A-15BD-E31B-A22B-9797F0FFEA51}"/>
                </a:ext>
              </a:extLst>
            </p:cNvPr>
            <p:cNvSpPr txBox="1">
              <a:spLocks noGrp="1" noRot="1" noMove="1" noResize="1" noEditPoints="1" noAdjustHandles="1" noChangeArrowheads="1" noChangeShapeType="1"/>
            </p:cNvSpPr>
            <p:nvPr userDrawn="1"/>
          </p:nvSpPr>
          <p:spPr>
            <a:xfrm>
              <a:off x="7242824" y="4001141"/>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a:solidFill>
                    <a:schemeClr val="tx1"/>
                  </a:solidFill>
                  <a:latin typeface="Poppins" panose="00000500000000000000" pitchFamily="2" charset="0"/>
                  <a:cs typeface="Poppins" panose="00000500000000000000" pitchFamily="2" charset="0"/>
                </a:rPr>
                <a:t>@youngenterprise</a:t>
              </a:r>
            </a:p>
            <a:p>
              <a:pPr marL="0" indent="0">
                <a:buFont typeface="Arial" panose="020B0604020202020204" pitchFamily="34" charset="0"/>
                <a:buNone/>
              </a:pPr>
              <a:endParaRPr lang="en-GB" sz="2000">
                <a:solidFill>
                  <a:schemeClr val="tx1"/>
                </a:solidFill>
                <a:latin typeface="Poppins" panose="00000500000000000000" pitchFamily="2" charset="0"/>
                <a:cs typeface="Poppins" panose="00000500000000000000" pitchFamily="2" charset="0"/>
              </a:endParaRPr>
            </a:p>
          </p:txBody>
        </p:sp>
        <p:pic>
          <p:nvPicPr>
            <p:cNvPr id="19" name="TikTok Logo" descr="A black and white logo&#10;&#10;Description automatically generated">
              <a:extLst>
                <a:ext uri="{FF2B5EF4-FFF2-40B4-BE49-F238E27FC236}">
                  <a16:creationId xmlns:a16="http://schemas.microsoft.com/office/drawing/2014/main" id="{168ABF67-4C7D-787C-C442-FBC17807BB5D}"/>
                </a:ext>
              </a:extLst>
            </p:cNvPr>
            <p:cNvPicPr>
              <a:picLocks noGrp="1" noRot="1" noChangeAspect="1" noMove="1" noResize="1" noEditPoints="1" noAdjustHandles="1" noChangeArrowheads="1" noChangeShapeType="1" noCrop="1"/>
            </p:cNvPicPr>
            <p:nvPr userDrawn="1"/>
          </p:nvPicPr>
          <p:blipFill>
            <a:blip r:embed="rId5">
              <a:extLst>
                <a:ext uri="{28A0092B-C50C-407E-A947-70E740481C1C}">
                  <a14:useLocalDpi xmlns:a14="http://schemas.microsoft.com/office/drawing/2010/main" val="0"/>
                </a:ext>
              </a:extLst>
            </a:blip>
            <a:stretch>
              <a:fillRect/>
            </a:stretch>
          </p:blipFill>
          <p:spPr>
            <a:xfrm>
              <a:off x="6767624" y="3953450"/>
              <a:ext cx="475200" cy="475200"/>
            </a:xfrm>
            <a:prstGeom prst="rect">
              <a:avLst/>
            </a:prstGeom>
          </p:spPr>
        </p:pic>
        <p:sp>
          <p:nvSpPr>
            <p:cNvPr id="27" name="LinkedIn">
              <a:extLst>
                <a:ext uri="{FF2B5EF4-FFF2-40B4-BE49-F238E27FC236}">
                  <a16:creationId xmlns:a16="http://schemas.microsoft.com/office/drawing/2014/main" id="{EC9327E1-AECB-450D-E1EF-C4F50FEBC676}"/>
                </a:ext>
              </a:extLst>
            </p:cNvPr>
            <p:cNvSpPr txBox="1">
              <a:spLocks noGrp="1" noRot="1" noMove="1" noResize="1" noEditPoints="1" noAdjustHandles="1" noChangeArrowheads="1" noChangeShapeType="1"/>
            </p:cNvSpPr>
            <p:nvPr userDrawn="1"/>
          </p:nvSpPr>
          <p:spPr>
            <a:xfrm>
              <a:off x="7242824" y="2364863"/>
              <a:ext cx="3509476" cy="38027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dirty="0">
                  <a:solidFill>
                    <a:schemeClr val="tx1"/>
                  </a:solidFill>
                  <a:latin typeface="Poppins" panose="00000500000000000000" pitchFamily="2" charset="0"/>
                  <a:cs typeface="Poppins" panose="00000500000000000000" pitchFamily="2" charset="0"/>
                </a:rPr>
                <a:t>Young Enterprise UK</a:t>
              </a:r>
            </a:p>
            <a:p>
              <a:pPr marL="0" indent="0">
                <a:buFont typeface="Arial" panose="020B0604020202020204" pitchFamily="34" charset="0"/>
                <a:buNone/>
              </a:pPr>
              <a:endParaRPr lang="en-GB" sz="2000" dirty="0">
                <a:solidFill>
                  <a:schemeClr val="tx1"/>
                </a:solidFill>
                <a:latin typeface="Poppins" panose="00000500000000000000" pitchFamily="2" charset="0"/>
                <a:cs typeface="Poppins" panose="00000500000000000000" pitchFamily="2" charset="0"/>
              </a:endParaRPr>
            </a:p>
          </p:txBody>
        </p:sp>
        <p:pic>
          <p:nvPicPr>
            <p:cNvPr id="28" name="LinkedIn Logo" descr="A black and white logo&#10;&#10;Description automatically generated">
              <a:extLst>
                <a:ext uri="{FF2B5EF4-FFF2-40B4-BE49-F238E27FC236}">
                  <a16:creationId xmlns:a16="http://schemas.microsoft.com/office/drawing/2014/main" id="{7BFB1A71-E050-B665-9087-C6D8F60F175D}"/>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val="0"/>
                </a:ext>
              </a:extLst>
            </a:blip>
            <a:stretch>
              <a:fillRect/>
            </a:stretch>
          </p:blipFill>
          <p:spPr>
            <a:xfrm>
              <a:off x="6767624" y="2263802"/>
              <a:ext cx="475200" cy="475200"/>
            </a:xfrm>
            <a:prstGeom prst="rect">
              <a:avLst/>
            </a:prstGeom>
          </p:spPr>
        </p:pic>
      </p:grpSp>
      <p:grpSp>
        <p:nvGrpSpPr>
          <p:cNvPr id="8" name="Email Block">
            <a:extLst>
              <a:ext uri="{FF2B5EF4-FFF2-40B4-BE49-F238E27FC236}">
                <a16:creationId xmlns:a16="http://schemas.microsoft.com/office/drawing/2014/main" id="{43519230-1FF5-6347-0C5A-617D4BCDF8C2}"/>
              </a:ext>
            </a:extLst>
          </p:cNvPr>
          <p:cNvGrpSpPr>
            <a:grpSpLocks/>
          </p:cNvGrpSpPr>
          <p:nvPr userDrawn="1"/>
        </p:nvGrpSpPr>
        <p:grpSpPr>
          <a:xfrm>
            <a:off x="835152" y="1691143"/>
            <a:ext cx="4049930" cy="475200"/>
            <a:chOff x="835152" y="1691143"/>
            <a:chExt cx="4049930" cy="475200"/>
          </a:xfrm>
        </p:grpSpPr>
        <p:sp>
          <p:nvSpPr>
            <p:cNvPr id="12" name="Email">
              <a:extLst>
                <a:ext uri="{FF2B5EF4-FFF2-40B4-BE49-F238E27FC236}">
                  <a16:creationId xmlns:a16="http://schemas.microsoft.com/office/drawing/2014/main" id="{CBBEDFD0-3C85-F82E-6921-07FDFCCE11D2}"/>
                </a:ext>
              </a:extLst>
            </p:cNvPr>
            <p:cNvSpPr>
              <a:spLocks noGrp="1"/>
            </p:cNvSpPr>
            <p:nvPr>
              <p:ph type="body" sz="quarter" idx="11" hasCustomPrompt="1"/>
            </p:nvPr>
          </p:nvSpPr>
          <p:spPr>
            <a:xfrm>
              <a:off x="1407837" y="1797880"/>
              <a:ext cx="3477245" cy="266700"/>
            </a:xfrm>
            <a:prstGeom prst="rect">
              <a:avLst/>
            </a:prstGeom>
          </p:spPr>
          <p:txBody>
            <a:bodyPr/>
            <a:lstStyle>
              <a:lvl1pPr marL="0" indent="0">
                <a:buNone/>
                <a:defRPr sz="2000"/>
              </a:lvl1pPr>
            </a:lstStyle>
            <a:p>
              <a:r>
                <a:rPr lang="en-GB" dirty="0"/>
                <a:t>info@10xchallenge.org.uk</a:t>
              </a:r>
            </a:p>
          </p:txBody>
        </p:sp>
        <p:pic>
          <p:nvPicPr>
            <p:cNvPr id="20" name="Email Image" descr="A white square with a black background&#10;&#10;Description automatically generated">
              <a:extLst>
                <a:ext uri="{FF2B5EF4-FFF2-40B4-BE49-F238E27FC236}">
                  <a16:creationId xmlns:a16="http://schemas.microsoft.com/office/drawing/2014/main" id="{25C5CA2B-B112-08E7-4AB7-4190DD7F6F7A}"/>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tretch>
              <a:fillRect/>
            </a:stretch>
          </p:blipFill>
          <p:spPr>
            <a:xfrm>
              <a:off x="835152" y="1691143"/>
              <a:ext cx="475200" cy="475200"/>
            </a:xfrm>
            <a:prstGeom prst="rect">
              <a:avLst/>
            </a:prstGeom>
          </p:spPr>
        </p:pic>
      </p:grpSp>
      <p:pic>
        <p:nvPicPr>
          <p:cNvPr id="31" name="Arrow" descr="Arrow: Rotate right with solid fill">
            <a:extLst>
              <a:ext uri="{FF2B5EF4-FFF2-40B4-BE49-F238E27FC236}">
                <a16:creationId xmlns:a16="http://schemas.microsoft.com/office/drawing/2014/main" id="{308CEF9A-D749-1F16-0674-84ED2DAFC6FA}"/>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400000">
            <a:off x="4445882" y="2380574"/>
            <a:ext cx="914400" cy="914400"/>
          </a:xfrm>
          <a:prstGeom prst="rect">
            <a:avLst/>
          </a:prstGeom>
        </p:spPr>
      </p:pic>
      <p:sp>
        <p:nvSpPr>
          <p:cNvPr id="6" name="QR Code">
            <a:extLst>
              <a:ext uri="{FF2B5EF4-FFF2-40B4-BE49-F238E27FC236}">
                <a16:creationId xmlns:a16="http://schemas.microsoft.com/office/drawing/2014/main" id="{EDF0451C-19BD-3030-19AE-F91B7429D857}"/>
              </a:ext>
            </a:extLst>
          </p:cNvPr>
          <p:cNvSpPr>
            <a:spLocks noGrp="1" noRot="1" noMove="1" noResize="1" noEditPoints="1" noAdjustHandles="1" noChangeArrowheads="1" noChangeShapeType="1"/>
          </p:cNvSpPr>
          <p:nvPr>
            <p:ph type="pic" sz="quarter" idx="10" hasCustomPrompt="1"/>
          </p:nvPr>
        </p:nvSpPr>
        <p:spPr>
          <a:xfrm>
            <a:off x="2813568" y="2897607"/>
            <a:ext cx="1483806" cy="1483806"/>
          </a:xfrm>
          <a:prstGeom prst="rect">
            <a:avLst/>
          </a:prstGeom>
        </p:spPr>
        <p:txBody>
          <a:bodyPr/>
          <a:lstStyle>
            <a:lvl1pPr marL="0" indent="0" algn="ctr">
              <a:buNone/>
              <a:defRPr sz="2000"/>
            </a:lvl1pPr>
          </a:lstStyle>
          <a:p>
            <a:r>
              <a:rPr lang="en-GB"/>
              <a:t>QR Code</a:t>
            </a:r>
          </a:p>
        </p:txBody>
      </p:sp>
      <p:sp>
        <p:nvSpPr>
          <p:cNvPr id="4" name="Reg Text">
            <a:extLst>
              <a:ext uri="{FF2B5EF4-FFF2-40B4-BE49-F238E27FC236}">
                <a16:creationId xmlns:a16="http://schemas.microsoft.com/office/drawing/2014/main" id="{F99E73E2-8504-C567-B55B-628CEAC8B055}"/>
              </a:ext>
            </a:extLst>
          </p:cNvPr>
          <p:cNvSpPr>
            <a:spLocks noGrp="1"/>
          </p:cNvSpPr>
          <p:nvPr>
            <p:ph type="body" sz="quarter" idx="12" hasCustomPrompt="1"/>
          </p:nvPr>
        </p:nvSpPr>
        <p:spPr>
          <a:xfrm>
            <a:off x="1407836" y="2288299"/>
            <a:ext cx="3477246" cy="266700"/>
          </a:xfrm>
          <a:prstGeom prst="rect">
            <a:avLst/>
          </a:prstGeom>
        </p:spPr>
        <p:txBody>
          <a:bodyPr/>
          <a:lstStyle>
            <a:lvl1pPr marL="0" indent="0">
              <a:buNone/>
              <a:defRPr sz="2000"/>
            </a:lvl1pPr>
          </a:lstStyle>
          <a:p>
            <a:pPr lvl="0"/>
            <a:r>
              <a:rPr lang="en-GB" dirty="0"/>
              <a:t>Sign up to our mailing list!</a:t>
            </a:r>
          </a:p>
        </p:txBody>
      </p:sp>
      <p:pic>
        <p:nvPicPr>
          <p:cNvPr id="10" name="Reg Image" descr="Megaphone with solid fill">
            <a:extLst>
              <a:ext uri="{FF2B5EF4-FFF2-40B4-BE49-F238E27FC236}">
                <a16:creationId xmlns:a16="http://schemas.microsoft.com/office/drawing/2014/main" id="{77EB7194-54CB-3CA5-D2F0-62B03E4AA39E}"/>
              </a:ext>
            </a:extLst>
          </p:cNvPr>
          <p:cNvPicPr>
            <a:picLocks noGrp="1" noRot="1" noChangeAspect="1" noMove="1" noResize="1" noEditPoints="1" noAdjustHandles="1" noChangeArrowheads="1" noChangeShapeType="1" noCrop="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32105" y="2180762"/>
            <a:ext cx="475200" cy="475200"/>
          </a:xfrm>
          <a:prstGeom prst="rect">
            <a:avLst/>
          </a:prstGeom>
        </p:spPr>
      </p:pic>
      <p:pic>
        <p:nvPicPr>
          <p:cNvPr id="5" name="YE Logo">
            <a:extLst>
              <a:ext uri="{FF2B5EF4-FFF2-40B4-BE49-F238E27FC236}">
                <a16:creationId xmlns:a16="http://schemas.microsoft.com/office/drawing/2014/main" id="{BCF24458-9848-49C9-66F7-989EEC3887CD}"/>
              </a:ext>
            </a:extLst>
          </p:cNvPr>
          <p:cNvPicPr>
            <a:picLocks noGrp="1" noRot="1" noChangeAspect="1" noMove="1" noResize="1" noEditPoints="1" noAdjustHandles="1" noChangeArrowheads="1" noChangeShapeType="1" noCrop="1"/>
          </p:cNvPicPr>
          <p:nvPr userDrawn="1"/>
        </p:nvPicPr>
        <p:blipFill>
          <a:blip r:embed="rId12">
            <a:extLst>
              <a:ext uri="{28A0092B-C50C-407E-A947-70E740481C1C}">
                <a14:useLocalDpi xmlns:a14="http://schemas.microsoft.com/office/drawing/2010/main" val="0"/>
              </a:ext>
            </a:extLst>
          </a:blip>
          <a:srcRect/>
          <a:stretch/>
        </p:blipFill>
        <p:spPr>
          <a:xfrm>
            <a:off x="10048876" y="5680986"/>
            <a:ext cx="2103594" cy="1151065"/>
          </a:xfrm>
          <a:prstGeom prst="rect">
            <a:avLst/>
          </a:prstGeom>
        </p:spPr>
      </p:pic>
      <p:sp>
        <p:nvSpPr>
          <p:cNvPr id="3" name="Title">
            <a:extLst>
              <a:ext uri="{FF2B5EF4-FFF2-40B4-BE49-F238E27FC236}">
                <a16:creationId xmlns:a16="http://schemas.microsoft.com/office/drawing/2014/main" id="{1384642C-D16E-7A00-596B-E243BC3584D1}"/>
              </a:ext>
            </a:extLst>
          </p:cNvPr>
          <p:cNvSpPr txBox="1">
            <a:spLocks/>
          </p:cNvSpPr>
          <p:nvPr userDrawn="1"/>
        </p:nvSpPr>
        <p:spPr>
          <a:xfrm>
            <a:off x="838200" y="365125"/>
            <a:ext cx="5932472" cy="769441"/>
          </a:xfrm>
          <a:prstGeom prst="rect">
            <a:avLst/>
          </a:prstGeom>
          <a:noFill/>
        </p:spPr>
        <p:txBody>
          <a:bodyPr wrap="square" rtlCol="0">
            <a:spAutoFit/>
          </a:bodyPr>
          <a:lstStyle/>
          <a:p>
            <a:r>
              <a:rPr lang="en-GB" sz="4400" b="1">
                <a:latin typeface="+mj-lt"/>
              </a:rPr>
              <a:t>Contact Us</a:t>
            </a:r>
          </a:p>
        </p:txBody>
      </p:sp>
    </p:spTree>
    <p:extLst>
      <p:ext uri="{BB962C8B-B14F-4D97-AF65-F5344CB8AC3E}">
        <p14:creationId xmlns:p14="http://schemas.microsoft.com/office/powerpoint/2010/main" val="1412831897"/>
      </p:ext>
    </p:extLst>
  </p:cSld>
  <p:clrMapOvr>
    <a:overrideClrMapping bg1="dk1" tx1="lt1" bg2="dk2" tx2="lt2" accent1="accent1" accent2="accent2" accent3="accent3" accent4="accent4" accent5="accent5" accent6="accent6" hlink="hlink" folHlink="folHlink"/>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004616"/>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5038"/>
      </p:ext>
    </p:extLst>
  </p:cSld>
  <p:clrMap bg1="lt1" tx1="dk1" bg2="lt2" tx2="dk2" accent1="accent1" accent2="accent2" accent3="accent3" accent4="accent4" accent5="accent5" accent6="accent6" hlink="hlink" folHlink="folHlink"/>
  <p:sldLayoutIdLst>
    <p:sldLayoutId id="2147483651" r:id="rId1"/>
    <p:sldLayoutId id="2147483660" r:id="rId2"/>
    <p:sldLayoutId id="2147483654" r:id="rId3"/>
    <p:sldLayoutId id="2147483705" r:id="rId4"/>
    <p:sldLayoutId id="2147483713" r:id="rId5"/>
    <p:sldLayoutId id="2147483698" r:id="rId6"/>
    <p:sldLayoutId id="2147483700" r:id="rId7"/>
    <p:sldLayoutId id="2147483650" r:id="rId8"/>
    <p:sldLayoutId id="2147483697" r:id="rId9"/>
    <p:sldLayoutId id="2147483714" r:id="rId10"/>
    <p:sldLayoutId id="2147483715" r:id="rId11"/>
    <p:sldLayoutId id="2147483716" r:id="rId12"/>
    <p:sldLayoutId id="2147483717" r:id="rId13"/>
    <p:sldLayoutId id="2147483718" r:id="rId14"/>
  </p:sldLayoutIdLst>
  <p:transition spd="slow">
    <p:push dir="u"/>
  </p:transition>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www.fiverchallenge.org.uk/en/register"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6.sv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eamwork Badge" descr="A green and yellow circular buttons with a light bulb and a leaf&#10;&#10;Description automatically generated">
            <a:extLst>
              <a:ext uri="{FF2B5EF4-FFF2-40B4-BE49-F238E27FC236}">
                <a16:creationId xmlns:a16="http://schemas.microsoft.com/office/drawing/2014/main" id="{82C874EB-0817-975E-19D2-6861ED010D5C}"/>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86024"/>
          <a:stretch/>
        </p:blipFill>
        <p:spPr>
          <a:xfrm>
            <a:off x="10728710" y="5912068"/>
            <a:ext cx="778158" cy="831446"/>
          </a:xfrm>
          <a:prstGeom prst="rect">
            <a:avLst/>
          </a:prstGeom>
        </p:spPr>
      </p:pic>
      <p:pic>
        <p:nvPicPr>
          <p:cNvPr id="8" name="Leadership Badge" descr="A green and yellow circular buttons with a light bulb and a leaf&#10;&#10;Description automatically generated">
            <a:extLst>
              <a:ext uri="{FF2B5EF4-FFF2-40B4-BE49-F238E27FC236}">
                <a16:creationId xmlns:a16="http://schemas.microsoft.com/office/drawing/2014/main" id="{9B208564-0B0C-1BC4-CA91-F86042407E9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74016" r="13976"/>
          <a:stretch/>
        </p:blipFill>
        <p:spPr>
          <a:xfrm>
            <a:off x="10060116" y="5912068"/>
            <a:ext cx="668594" cy="831446"/>
          </a:xfrm>
          <a:prstGeom prst="rect">
            <a:avLst/>
          </a:prstGeom>
        </p:spPr>
      </p:pic>
      <p:pic>
        <p:nvPicPr>
          <p:cNvPr id="9" name="Aiming High Badge" descr="A green and yellow circular buttons with a light bulb and a leaf&#10;&#10;Description automatically generated">
            <a:extLst>
              <a:ext uri="{FF2B5EF4-FFF2-40B4-BE49-F238E27FC236}">
                <a16:creationId xmlns:a16="http://schemas.microsoft.com/office/drawing/2014/main" id="{D6E1D823-B86C-00A4-39C8-8E8410205E6B}"/>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62008" r="25984"/>
          <a:stretch/>
        </p:blipFill>
        <p:spPr>
          <a:xfrm>
            <a:off x="9391522" y="5912068"/>
            <a:ext cx="668594" cy="831446"/>
          </a:xfrm>
          <a:prstGeom prst="rect">
            <a:avLst/>
          </a:prstGeom>
        </p:spPr>
      </p:pic>
      <p:pic>
        <p:nvPicPr>
          <p:cNvPr id="10" name="Staying Positive Badge" descr="A green and yellow circular buttons with a light bulb and a leaf&#10;&#10;Description automatically generated">
            <a:extLst>
              <a:ext uri="{FF2B5EF4-FFF2-40B4-BE49-F238E27FC236}">
                <a16:creationId xmlns:a16="http://schemas.microsoft.com/office/drawing/2014/main" id="{1F470718-4986-03BD-4900-E197FC2D55A4}"/>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50000" r="37992"/>
          <a:stretch/>
        </p:blipFill>
        <p:spPr>
          <a:xfrm>
            <a:off x="8722928" y="5912068"/>
            <a:ext cx="668594" cy="831446"/>
          </a:xfrm>
          <a:prstGeom prst="rect">
            <a:avLst/>
          </a:prstGeom>
        </p:spPr>
      </p:pic>
      <p:pic>
        <p:nvPicPr>
          <p:cNvPr id="11" name="Creativity Badge" descr="A green and yellow circular buttons with a light bulb and a leaf&#10;&#10;Description automatically generated">
            <a:extLst>
              <a:ext uri="{FF2B5EF4-FFF2-40B4-BE49-F238E27FC236}">
                <a16:creationId xmlns:a16="http://schemas.microsoft.com/office/drawing/2014/main" id="{573F005E-0B56-C33F-96FD-0E9BBD8CCEE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37462" r="50000"/>
          <a:stretch/>
        </p:blipFill>
        <p:spPr>
          <a:xfrm>
            <a:off x="8024838" y="5912068"/>
            <a:ext cx="698089" cy="831446"/>
          </a:xfrm>
          <a:prstGeom prst="rect">
            <a:avLst/>
          </a:prstGeom>
        </p:spPr>
      </p:pic>
      <p:pic>
        <p:nvPicPr>
          <p:cNvPr id="12" name="Problem Solving Badge" descr="A green and yellow circular buttons with a light bulb and a leaf&#10;&#10;Description automatically generated">
            <a:extLst>
              <a:ext uri="{FF2B5EF4-FFF2-40B4-BE49-F238E27FC236}">
                <a16:creationId xmlns:a16="http://schemas.microsoft.com/office/drawing/2014/main" id="{FC85A2B7-FE96-9E74-0617-FAC633F9036F}"/>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5454" r="62538"/>
          <a:stretch/>
        </p:blipFill>
        <p:spPr>
          <a:xfrm>
            <a:off x="7356244" y="5912068"/>
            <a:ext cx="668594" cy="831446"/>
          </a:xfrm>
          <a:prstGeom prst="rect">
            <a:avLst/>
          </a:prstGeom>
        </p:spPr>
      </p:pic>
      <p:pic>
        <p:nvPicPr>
          <p:cNvPr id="13" name="Speaking Badge" descr="A green and yellow circular buttons with a light bulb and a leaf&#10;&#10;Description automatically generated">
            <a:extLst>
              <a:ext uri="{FF2B5EF4-FFF2-40B4-BE49-F238E27FC236}">
                <a16:creationId xmlns:a16="http://schemas.microsoft.com/office/drawing/2014/main" id="{0CD9BDC1-1D85-226E-E399-1F698582101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3447" r="74545"/>
          <a:stretch/>
        </p:blipFill>
        <p:spPr>
          <a:xfrm>
            <a:off x="6687650" y="5912068"/>
            <a:ext cx="668594" cy="831446"/>
          </a:xfrm>
          <a:prstGeom prst="rect">
            <a:avLst/>
          </a:prstGeom>
        </p:spPr>
      </p:pic>
      <p:pic>
        <p:nvPicPr>
          <p:cNvPr id="14" name="Listening Badge" descr="A green and yellow circular buttons with a light bulb and a leaf&#10;&#10;Description automatically generated">
            <a:extLst>
              <a:ext uri="{FF2B5EF4-FFF2-40B4-BE49-F238E27FC236}">
                <a16:creationId xmlns:a16="http://schemas.microsoft.com/office/drawing/2014/main" id="{4D9633B9-0459-5124-7E79-51E7F3DDF3D8}"/>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1438" r="86554"/>
          <a:stretch/>
        </p:blipFill>
        <p:spPr>
          <a:xfrm>
            <a:off x="6019056" y="5912068"/>
            <a:ext cx="668594" cy="831446"/>
          </a:xfrm>
          <a:prstGeom prst="rect">
            <a:avLst/>
          </a:prstGeom>
        </p:spPr>
      </p:pic>
      <p:sp>
        <p:nvSpPr>
          <p:cNvPr id="4" name="Title">
            <a:extLst>
              <a:ext uri="{FF2B5EF4-FFF2-40B4-BE49-F238E27FC236}">
                <a16:creationId xmlns:a16="http://schemas.microsoft.com/office/drawing/2014/main" id="{2546D84C-F242-88A8-BCD6-FF93E57626D1}"/>
              </a:ext>
            </a:extLst>
          </p:cNvPr>
          <p:cNvSpPr>
            <a:spLocks noGrp="1" noRot="1" noMove="1" noResize="1" noEditPoints="1" noAdjustHandles="1" noChangeArrowheads="1" noChangeShapeType="1"/>
          </p:cNvSpPr>
          <p:nvPr>
            <p:ph type="title"/>
          </p:nvPr>
        </p:nvSpPr>
        <p:spPr>
          <a:xfrm>
            <a:off x="6019056" y="2566240"/>
            <a:ext cx="5588713" cy="1725520"/>
          </a:xfrm>
          <a:effectLst>
            <a:outerShdw blurRad="50800" dist="38100" dir="2700000" algn="tl" rotWithShape="0">
              <a:prstClr val="black">
                <a:alpha val="40000"/>
              </a:prstClr>
            </a:outerShdw>
          </a:effectLst>
        </p:spPr>
        <p:txBody>
          <a:bodyPr/>
          <a:lstStyle/>
          <a:p>
            <a:r>
              <a:rPr lang="en-US" sz="3600" b="0" dirty="0">
                <a:solidFill>
                  <a:schemeClr val="bg1"/>
                </a:solidFill>
                <a:latin typeface="+mj-lt"/>
              </a:rPr>
              <a:t>Introducing the</a:t>
            </a:r>
            <a:br>
              <a:rPr lang="en-US" sz="5400" dirty="0">
                <a:solidFill>
                  <a:schemeClr val="bg1"/>
                </a:solidFill>
              </a:rPr>
            </a:br>
            <a:r>
              <a:rPr lang="en-US" sz="5400" dirty="0">
                <a:solidFill>
                  <a:schemeClr val="bg1"/>
                </a:solidFill>
              </a:rPr>
              <a:t>Fiver Challenge</a:t>
            </a:r>
            <a:endParaRPr lang="en-US" sz="3600" b="0" dirty="0">
              <a:solidFill>
                <a:schemeClr val="bg1"/>
              </a:solidFill>
              <a:latin typeface="+mj-lt"/>
            </a:endParaRPr>
          </a:p>
        </p:txBody>
      </p:sp>
      <p:pic>
        <p:nvPicPr>
          <p:cNvPr id="17" name="Fiver Lock-Up Branding" descr="A white text on a black background&#10;&#10;Description automatically generated">
            <a:extLst>
              <a:ext uri="{FF2B5EF4-FFF2-40B4-BE49-F238E27FC236}">
                <a16:creationId xmlns:a16="http://schemas.microsoft.com/office/drawing/2014/main" id="{8AA8624E-7AB1-6618-D99E-D64CC9B17C9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7597147" y="318052"/>
            <a:ext cx="4010622" cy="1379621"/>
          </a:xfrm>
          <a:prstGeom prst="rect">
            <a:avLst/>
          </a:prstGeom>
        </p:spPr>
      </p:pic>
      <p:pic>
        <p:nvPicPr>
          <p:cNvPr id="20" name="Pupil">
            <a:extLst>
              <a:ext uri="{FF2B5EF4-FFF2-40B4-BE49-F238E27FC236}">
                <a16:creationId xmlns:a16="http://schemas.microsoft.com/office/drawing/2014/main" id="{314B937A-1AD8-14CB-C47A-CAC57E5120C6}"/>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758234" y="0"/>
            <a:ext cx="4923692" cy="6858000"/>
          </a:xfrm>
          <a:prstGeom prst="rect">
            <a:avLst/>
          </a:prstGeom>
        </p:spPr>
      </p:pic>
    </p:spTree>
    <p:extLst>
      <p:ext uri="{BB962C8B-B14F-4D97-AF65-F5344CB8AC3E}">
        <p14:creationId xmlns:p14="http://schemas.microsoft.com/office/powerpoint/2010/main" val="22977720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6B439-783F-8989-4C5C-9CB7077DECFE}"/>
            </a:ext>
          </a:extLst>
        </p:cNvPr>
        <p:cNvGrpSpPr/>
        <p:nvPr/>
      </p:nvGrpSpPr>
      <p:grpSpPr>
        <a:xfrm>
          <a:off x="0" y="0"/>
          <a:ext cx="0" cy="0"/>
          <a:chOff x="0" y="0"/>
          <a:chExt cx="0" cy="0"/>
        </a:xfrm>
      </p:grpSpPr>
      <p:pic>
        <p:nvPicPr>
          <p:cNvPr id="8" name="Magnifying Glass" descr="A blue and yellow magnifying glass&#10;&#10;Description automatically generated">
            <a:extLst>
              <a:ext uri="{FF2B5EF4-FFF2-40B4-BE49-F238E27FC236}">
                <a16:creationId xmlns:a16="http://schemas.microsoft.com/office/drawing/2014/main" id="{87D7FA25-80BC-83A4-4CB4-15B9364D23B4}"/>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l="9932" r="9932"/>
          <a:stretch>
            <a:fillRect/>
          </a:stretch>
        </p:blipFill>
        <p:spPr>
          <a:xfrm>
            <a:off x="0" y="0"/>
            <a:ext cx="5505450" cy="6858000"/>
          </a:xfrm>
        </p:spPr>
      </p:pic>
      <p:sp>
        <p:nvSpPr>
          <p:cNvPr id="3" name="Text">
            <a:extLst>
              <a:ext uri="{FF2B5EF4-FFF2-40B4-BE49-F238E27FC236}">
                <a16:creationId xmlns:a16="http://schemas.microsoft.com/office/drawing/2014/main" id="{37BFF0C3-A4ED-BFA5-562F-A41D587B78F5}"/>
              </a:ext>
            </a:extLst>
          </p:cNvPr>
          <p:cNvSpPr>
            <a:spLocks noGrp="1" noRot="1" noMove="1" noResize="1" noEditPoints="1" noAdjustHandles="1" noChangeArrowheads="1" noChangeShapeType="1"/>
          </p:cNvSpPr>
          <p:nvPr>
            <p:ph type="body" sz="quarter" idx="12"/>
          </p:nvPr>
        </p:nvSpPr>
        <p:spPr/>
        <p:txBody>
          <a:bodyPr/>
          <a:lstStyle/>
          <a:p>
            <a:r>
              <a:rPr lang="en-US" dirty="0">
                <a:latin typeface="Montserrat "/>
              </a:rPr>
              <a:t>With just a £5 initial investment and 4 weeks, teams must create, market, </a:t>
            </a:r>
            <a:r>
              <a:rPr lang="en-US" dirty="0" err="1">
                <a:latin typeface="Montserrat "/>
              </a:rPr>
              <a:t>organise</a:t>
            </a:r>
            <a:r>
              <a:rPr lang="en-US" dirty="0">
                <a:latin typeface="Montserrat "/>
              </a:rPr>
              <a:t> and financially manage their own business with the intention of making a profit.</a:t>
            </a:r>
          </a:p>
          <a:p>
            <a:endParaRPr lang="en-US" dirty="0">
              <a:latin typeface="Montserrat "/>
            </a:endParaRPr>
          </a:p>
          <a:p>
            <a:r>
              <a:rPr lang="en-US" dirty="0">
                <a:latin typeface="Montserrat "/>
              </a:rPr>
              <a:t>Pupils can choose to work in a team of up to 8, or by themselves.</a:t>
            </a:r>
          </a:p>
          <a:p>
            <a:endParaRPr lang="en-US" dirty="0">
              <a:latin typeface="Montserrat "/>
            </a:endParaRPr>
          </a:p>
          <a:p>
            <a:r>
              <a:rPr lang="en-US" dirty="0">
                <a:latin typeface="Montserrat "/>
              </a:rPr>
              <a:t>There are two weekly competitions and one national competition to enter.</a:t>
            </a:r>
          </a:p>
          <a:p>
            <a:endParaRPr lang="en-US" dirty="0">
              <a:latin typeface="Montserrat "/>
            </a:endParaRPr>
          </a:p>
          <a:p>
            <a:r>
              <a:rPr lang="en-US" dirty="0">
                <a:latin typeface="Montserrat "/>
              </a:rPr>
              <a:t>At the end of the challenge, you pay back your £5 plus a 50p legacy contribution from teams who have made a profit.</a:t>
            </a:r>
          </a:p>
          <a:p>
            <a:pPr marL="0" indent="0">
              <a:buNone/>
            </a:pPr>
            <a:endParaRPr lang="en-US" dirty="0">
              <a:latin typeface="Montserrat "/>
            </a:endParaRPr>
          </a:p>
        </p:txBody>
      </p:sp>
      <p:sp>
        <p:nvSpPr>
          <p:cNvPr id="4" name="Title">
            <a:extLst>
              <a:ext uri="{FF2B5EF4-FFF2-40B4-BE49-F238E27FC236}">
                <a16:creationId xmlns:a16="http://schemas.microsoft.com/office/drawing/2014/main" id="{83945233-3572-1C3C-E302-48BCBC5E91C5}"/>
              </a:ext>
            </a:extLst>
          </p:cNvPr>
          <p:cNvSpPr>
            <a:spLocks noGrp="1" noRot="1" noMove="1" noResize="1" noEditPoints="1" noAdjustHandles="1" noChangeArrowheads="1" noChangeShapeType="1"/>
          </p:cNvSpPr>
          <p:nvPr>
            <p:ph type="title"/>
          </p:nvPr>
        </p:nvSpPr>
        <p:spPr/>
        <p:txBody>
          <a:bodyPr/>
          <a:lstStyle/>
          <a:p>
            <a:r>
              <a:rPr lang="en-GB" sz="2800" dirty="0"/>
              <a:t>So…What Is It?</a:t>
            </a:r>
            <a:endParaRPr lang="en-US" sz="2800" dirty="0"/>
          </a:p>
        </p:txBody>
      </p:sp>
    </p:spTree>
    <p:extLst>
      <p:ext uri="{BB962C8B-B14F-4D97-AF65-F5344CB8AC3E}">
        <p14:creationId xmlns:p14="http://schemas.microsoft.com/office/powerpoint/2010/main" val="1630044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80495-DADB-9D78-02C1-4EFE415D13E1}"/>
            </a:ext>
          </a:extLst>
        </p:cNvPr>
        <p:cNvGrpSpPr/>
        <p:nvPr/>
      </p:nvGrpSpPr>
      <p:grpSpPr>
        <a:xfrm>
          <a:off x="0" y="0"/>
          <a:ext cx="0" cy="0"/>
          <a:chOff x="0" y="0"/>
          <a:chExt cx="0" cy="0"/>
        </a:xfrm>
      </p:grpSpPr>
      <p:sp>
        <p:nvSpPr>
          <p:cNvPr id="11" name="Image Frame">
            <a:extLst>
              <a:ext uri="{FF2B5EF4-FFF2-40B4-BE49-F238E27FC236}">
                <a16:creationId xmlns:a16="http://schemas.microsoft.com/office/drawing/2014/main" id="{0D093A58-FE9A-707D-5E14-AA6D201912D1}"/>
              </a:ext>
            </a:extLst>
          </p:cNvPr>
          <p:cNvSpPr>
            <a:spLocks noGrp="1" noRot="1" noMove="1" noResize="1" noEditPoints="1" noAdjustHandles="1" noChangeArrowheads="1" noChangeShapeType="1"/>
          </p:cNvSpPr>
          <p:nvPr>
            <p:ph type="pic" sz="quarter" idx="13"/>
          </p:nvPr>
        </p:nvSpPr>
        <p:spPr/>
        <p:txBody>
          <a:bodyPr/>
          <a:lstStyle/>
          <a:p>
            <a:endParaRPr lang="en-GB"/>
          </a:p>
        </p:txBody>
      </p:sp>
      <p:sp>
        <p:nvSpPr>
          <p:cNvPr id="3" name="Text">
            <a:extLst>
              <a:ext uri="{FF2B5EF4-FFF2-40B4-BE49-F238E27FC236}">
                <a16:creationId xmlns:a16="http://schemas.microsoft.com/office/drawing/2014/main" id="{F59836A2-2B51-A4F7-7494-F6B4DD7B500F}"/>
              </a:ext>
            </a:extLst>
          </p:cNvPr>
          <p:cNvSpPr>
            <a:spLocks noGrp="1" noRot="1" noMove="1" noResize="1" noEditPoints="1" noAdjustHandles="1" noChangeArrowheads="1" noChangeShapeType="1"/>
          </p:cNvSpPr>
          <p:nvPr>
            <p:ph type="body" sz="quarter" idx="12"/>
          </p:nvPr>
        </p:nvSpPr>
        <p:spPr/>
        <p:txBody>
          <a:bodyPr/>
          <a:lstStyle/>
          <a:p>
            <a:pPr marL="342900" indent="-342900"/>
            <a:r>
              <a:rPr lang="en-US" dirty="0">
                <a:cs typeface="Arial" panose="020B0604020202020204" pitchFamily="34" charset="0"/>
              </a:rPr>
              <a:t>Profits are yours to keep and it’s up to you to decide how to spend it.</a:t>
            </a:r>
          </a:p>
          <a:p>
            <a:pPr marL="0" indent="0">
              <a:buNone/>
            </a:pPr>
            <a:endParaRPr lang="en-US" dirty="0">
              <a:cs typeface="arial"/>
            </a:endParaRPr>
          </a:p>
          <a:p>
            <a:pPr marL="342900" indent="-342900"/>
            <a:r>
              <a:rPr lang="en-US" dirty="0">
                <a:cs typeface="Arial"/>
              </a:rPr>
              <a:t>Supporting materials are accessible by your teacher via the </a:t>
            </a:r>
            <a:r>
              <a:rPr lang="en-US" dirty="0">
                <a:cs typeface="Arial"/>
                <a:hlinkClick r:id="rId3"/>
              </a:rPr>
              <a:t>Fiver Challenge digital platform</a:t>
            </a:r>
            <a:r>
              <a:rPr lang="en-US" dirty="0">
                <a:cs typeface="Arial"/>
              </a:rPr>
              <a:t> to help you.</a:t>
            </a:r>
          </a:p>
        </p:txBody>
      </p:sp>
      <p:sp>
        <p:nvSpPr>
          <p:cNvPr id="4" name="Title">
            <a:extLst>
              <a:ext uri="{FF2B5EF4-FFF2-40B4-BE49-F238E27FC236}">
                <a16:creationId xmlns:a16="http://schemas.microsoft.com/office/drawing/2014/main" id="{FF161145-EFF4-2336-7496-C69F1B956B80}"/>
              </a:ext>
            </a:extLst>
          </p:cNvPr>
          <p:cNvSpPr>
            <a:spLocks noGrp="1" noRot="1" noMove="1" noResize="1" noEditPoints="1" noAdjustHandles="1" noChangeArrowheads="1" noChangeShapeType="1"/>
          </p:cNvSpPr>
          <p:nvPr>
            <p:ph type="title"/>
          </p:nvPr>
        </p:nvSpPr>
        <p:spPr/>
        <p:txBody>
          <a:bodyPr/>
          <a:lstStyle/>
          <a:p>
            <a:r>
              <a:rPr lang="en-GB" sz="2800" dirty="0"/>
              <a:t>So…What Is It?</a:t>
            </a:r>
            <a:endParaRPr lang="en-US" sz="2800" dirty="0"/>
          </a:p>
        </p:txBody>
      </p:sp>
      <p:pic>
        <p:nvPicPr>
          <p:cNvPr id="5" name="TT Pop-Up Shops">
            <a:extLst>
              <a:ext uri="{FF2B5EF4-FFF2-40B4-BE49-F238E27FC236}">
                <a16:creationId xmlns:a16="http://schemas.microsoft.com/office/drawing/2014/main" id="{E32EA17F-A0F9-084D-6742-55EE779C357C}"/>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rot="21157928">
            <a:off x="785497" y="647039"/>
            <a:ext cx="3933692" cy="5563920"/>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4590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ock Photo">
            <a:extLst>
              <a:ext uri="{FF2B5EF4-FFF2-40B4-BE49-F238E27FC236}">
                <a16:creationId xmlns:a16="http://schemas.microsoft.com/office/drawing/2014/main" id="{DE1BD8C3-DFE2-6BA8-CDBF-CC003237B78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3049198" y="0"/>
            <a:ext cx="9142802" cy="6858000"/>
          </a:xfrm>
          <a:prstGeom prst="rect">
            <a:avLst/>
          </a:prstGeom>
        </p:spPr>
      </p:pic>
      <p:grpSp>
        <p:nvGrpSpPr>
          <p:cNvPr id="23" name="Week 1">
            <a:extLst>
              <a:ext uri="{FF2B5EF4-FFF2-40B4-BE49-F238E27FC236}">
                <a16:creationId xmlns:a16="http://schemas.microsoft.com/office/drawing/2014/main" id="{2E19C4C0-9934-B623-D3CA-42F57F230B19}"/>
              </a:ext>
            </a:extLst>
          </p:cNvPr>
          <p:cNvGrpSpPr>
            <a:grpSpLocks noGrp="1" noUngrp="1" noRot="1" noMove="1" noResize="1"/>
          </p:cNvGrpSpPr>
          <p:nvPr/>
        </p:nvGrpSpPr>
        <p:grpSpPr>
          <a:xfrm>
            <a:off x="0" y="0"/>
            <a:ext cx="3296511" cy="6858000"/>
            <a:chOff x="0" y="0"/>
            <a:chExt cx="3296511" cy="6858000"/>
          </a:xfrm>
        </p:grpSpPr>
        <p:sp>
          <p:nvSpPr>
            <p:cNvPr id="24" name="Block">
              <a:extLst>
                <a:ext uri="{FF2B5EF4-FFF2-40B4-BE49-F238E27FC236}">
                  <a16:creationId xmlns:a16="http://schemas.microsoft.com/office/drawing/2014/main" id="{820259C2-0876-59BD-67F8-EA58148C07FD}"/>
                </a:ext>
              </a:extLst>
            </p:cNvPr>
            <p:cNvSpPr>
              <a:spLocks noGrp="1" noRot="1" noMove="1" noResize="1" noEditPoints="1" noAdjustHandles="1" noChangeArrowheads="1" noChangeShapeType="1"/>
            </p:cNvSpPr>
            <p:nvPr/>
          </p:nvSpPr>
          <p:spPr>
            <a:xfrm>
              <a:off x="0" y="0"/>
              <a:ext cx="3049200" cy="6858000"/>
            </a:xfrm>
            <a:prstGeom prst="rect">
              <a:avLst/>
            </a:prstGeom>
            <a:solidFill>
              <a:srgbClr val="BBD15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Curb">
              <a:extLst>
                <a:ext uri="{FF2B5EF4-FFF2-40B4-BE49-F238E27FC236}">
                  <a16:creationId xmlns:a16="http://schemas.microsoft.com/office/drawing/2014/main" id="{122FD8BD-C641-18E4-A14C-E2CEB5953EC7}"/>
                </a:ext>
              </a:extLst>
            </p:cNvPr>
            <p:cNvSpPr>
              <a:spLocks noGrp="1" noRot="1" noMove="1" noResize="1" noEditPoints="1" noAdjustHandles="1" noChangeArrowheads="1" noChangeShapeType="1"/>
            </p:cNvSpPr>
            <p:nvPr/>
          </p:nvSpPr>
          <p:spPr>
            <a:xfrm>
              <a:off x="0" y="6103088"/>
              <a:ext cx="3049198"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Image">
              <a:extLst>
                <a:ext uri="{FF2B5EF4-FFF2-40B4-BE49-F238E27FC236}">
                  <a16:creationId xmlns:a16="http://schemas.microsoft.com/office/drawing/2014/main" id="{B57EEDF8-2759-FAC5-1ACF-C681E109C44E}"/>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220541" y="3905848"/>
              <a:ext cx="2590201" cy="2590201"/>
            </a:xfrm>
            <a:prstGeom prst="rect">
              <a:avLst/>
            </a:prstGeom>
          </p:spPr>
        </p:pic>
        <p:sp>
          <p:nvSpPr>
            <p:cNvPr id="27" name="Text">
              <a:extLst>
                <a:ext uri="{FF2B5EF4-FFF2-40B4-BE49-F238E27FC236}">
                  <a16:creationId xmlns:a16="http://schemas.microsoft.com/office/drawing/2014/main" id="{680E7B7D-8036-E05E-76F7-EC41DB73EF90}"/>
                </a:ext>
              </a:extLst>
            </p:cNvPr>
            <p:cNvSpPr txBox="1">
              <a:spLocks noGrp="1" noRot="1" noMove="1" noResize="1" noEditPoints="1" noAdjustHandles="1" noChangeArrowheads="1" noChangeShapeType="1"/>
            </p:cNvSpPr>
            <p:nvPr/>
          </p:nvSpPr>
          <p:spPr>
            <a:xfrm>
              <a:off x="238457" y="273219"/>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1</a:t>
              </a:r>
            </a:p>
            <a:p>
              <a:r>
                <a:rPr lang="en-GB" b="1" dirty="0">
                  <a:latin typeface="+mj-lt"/>
                  <a:cs typeface="Poppins ExtraBold" panose="00000900000000000000" pitchFamily="2" charset="0"/>
                </a:rPr>
                <a:t>Here’s £5!</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decide on a product or service in which to invest their £5, create a logo and enter the </a:t>
              </a:r>
              <a:r>
                <a:rPr lang="en-GB" b="1" dirty="0">
                  <a:latin typeface="+mj-lt"/>
                  <a:cs typeface="Poppins" panose="00000500000000000000" pitchFamily="2" charset="0"/>
                </a:rPr>
                <a:t>Logo Competition</a:t>
              </a:r>
              <a:r>
                <a:rPr lang="en-GB" dirty="0">
                  <a:latin typeface="+mj-lt"/>
                  <a:cs typeface="Poppins" panose="00000500000000000000" pitchFamily="2" charset="0"/>
                </a:rPr>
                <a:t>!</a:t>
              </a:r>
            </a:p>
          </p:txBody>
        </p:sp>
        <p:pic>
          <p:nvPicPr>
            <p:cNvPr id="28" name="Medal" descr="A yellow and blue ribbon with a yellow circle&#10;&#10;Description automatically generated">
              <a:extLst>
                <a:ext uri="{FF2B5EF4-FFF2-40B4-BE49-F238E27FC236}">
                  <a16:creationId xmlns:a16="http://schemas.microsoft.com/office/drawing/2014/main" id="{E8FB1F7A-C516-24CE-E0E5-3368975A868A}"/>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9954" r="9954"/>
            <a:stretch>
              <a:fillRect/>
            </a:stretch>
          </p:blipFill>
          <p:spPr>
            <a:xfrm>
              <a:off x="247313" y="6166557"/>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29" name="Logo Comp">
              <a:extLst>
                <a:ext uri="{FF2B5EF4-FFF2-40B4-BE49-F238E27FC236}">
                  <a16:creationId xmlns:a16="http://schemas.microsoft.com/office/drawing/2014/main" id="{54E38C3D-134B-2663-3109-323014B5D3B7}"/>
                </a:ext>
              </a:extLst>
            </p:cNvPr>
            <p:cNvSpPr txBox="1">
              <a:spLocks noGrp="1" noRot="1" noMove="1" noResize="1" noEditPoints="1" noAdjustHandles="1" noChangeArrowheads="1" noChangeShapeType="1"/>
            </p:cNvSpPr>
            <p:nvPr/>
          </p:nvSpPr>
          <p:spPr>
            <a:xfrm>
              <a:off x="583915" y="6357223"/>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Logo Competition</a:t>
              </a:r>
              <a:endParaRPr lang="en-GB" sz="1400" dirty="0">
                <a:solidFill>
                  <a:schemeClr val="bg1"/>
                </a:solidFill>
              </a:endParaRPr>
            </a:p>
          </p:txBody>
        </p:sp>
      </p:grpSp>
    </p:spTree>
    <p:extLst>
      <p:ext uri="{BB962C8B-B14F-4D97-AF65-F5344CB8AC3E}">
        <p14:creationId xmlns:p14="http://schemas.microsoft.com/office/powerpoint/2010/main" val="3742341548"/>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tock Photo">
            <a:extLst>
              <a:ext uri="{FF2B5EF4-FFF2-40B4-BE49-F238E27FC236}">
                <a16:creationId xmlns:a16="http://schemas.microsoft.com/office/drawing/2014/main" id="{E74C9ECA-8C98-74AA-9833-805E752713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917543" y="4180"/>
            <a:ext cx="10274457" cy="6849638"/>
          </a:xfrm>
          <a:prstGeom prst="rect">
            <a:avLst/>
          </a:prstGeom>
        </p:spPr>
      </p:pic>
      <p:grpSp>
        <p:nvGrpSpPr>
          <p:cNvPr id="10" name="Week 2 Block">
            <a:extLst>
              <a:ext uri="{FF2B5EF4-FFF2-40B4-BE49-F238E27FC236}">
                <a16:creationId xmlns:a16="http://schemas.microsoft.com/office/drawing/2014/main" id="{CF467D88-27A1-B14D-3F9C-6A9D3C236677}"/>
              </a:ext>
            </a:extLst>
          </p:cNvPr>
          <p:cNvGrpSpPr>
            <a:grpSpLocks noGrp="1" noUngrp="1" noRot="1" noMove="1" noResize="1"/>
          </p:cNvGrpSpPr>
          <p:nvPr/>
        </p:nvGrpSpPr>
        <p:grpSpPr>
          <a:xfrm>
            <a:off x="0" y="0"/>
            <a:ext cx="3049200" cy="6858000"/>
            <a:chOff x="3049199" y="0"/>
            <a:chExt cx="3049200" cy="6858000"/>
          </a:xfrm>
        </p:grpSpPr>
        <p:sp>
          <p:nvSpPr>
            <p:cNvPr id="11" name="Block">
              <a:extLst>
                <a:ext uri="{FF2B5EF4-FFF2-40B4-BE49-F238E27FC236}">
                  <a16:creationId xmlns:a16="http://schemas.microsoft.com/office/drawing/2014/main" id="{6558E9BA-B10E-9187-5C27-55296381A8C8}"/>
                </a:ext>
              </a:extLst>
            </p:cNvPr>
            <p:cNvSpPr>
              <a:spLocks noGrp="1" noRot="1" noMove="1" noResize="1" noEditPoints="1" noAdjustHandles="1" noChangeArrowheads="1" noChangeShapeType="1"/>
            </p:cNvSpPr>
            <p:nvPr/>
          </p:nvSpPr>
          <p:spPr>
            <a:xfrm>
              <a:off x="3049199" y="0"/>
              <a:ext cx="3049200" cy="6858000"/>
            </a:xfrm>
            <a:prstGeom prst="rect">
              <a:avLst/>
            </a:prstGeom>
            <a:solidFill>
              <a:srgbClr val="C2D5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Image">
              <a:extLst>
                <a:ext uri="{FF2B5EF4-FFF2-40B4-BE49-F238E27FC236}">
                  <a16:creationId xmlns:a16="http://schemas.microsoft.com/office/drawing/2014/main" id="{85A87118-AADF-AA6A-446E-69FD44D083F9}"/>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3280994" y="3905848"/>
              <a:ext cx="2585608" cy="2590201"/>
            </a:xfrm>
            <a:prstGeom prst="rect">
              <a:avLst/>
            </a:prstGeom>
          </p:spPr>
        </p:pic>
        <p:sp>
          <p:nvSpPr>
            <p:cNvPr id="13" name="Text">
              <a:extLst>
                <a:ext uri="{FF2B5EF4-FFF2-40B4-BE49-F238E27FC236}">
                  <a16:creationId xmlns:a16="http://schemas.microsoft.com/office/drawing/2014/main" id="{2FC91BC4-2463-87E5-C0EA-4345727F82E9}"/>
                </a:ext>
              </a:extLst>
            </p:cNvPr>
            <p:cNvSpPr txBox="1">
              <a:spLocks noGrp="1" noRot="1" noMove="1" noResize="1" noEditPoints="1" noAdjustHandles="1" noChangeArrowheads="1" noChangeShapeType="1"/>
            </p:cNvSpPr>
            <p:nvPr/>
          </p:nvSpPr>
          <p:spPr>
            <a:xfrm>
              <a:off x="3287657" y="273218"/>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2</a:t>
              </a:r>
            </a:p>
            <a:p>
              <a:r>
                <a:rPr lang="en-GB" b="1" dirty="0">
                  <a:latin typeface="+mj-lt"/>
                  <a:cs typeface="Poppins ExtraBold" panose="00000900000000000000" pitchFamily="2" charset="0"/>
                </a:rPr>
                <a:t>Getting Going</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source materials or products, prepare sales posters, and begin to plan their selling events.</a:t>
              </a:r>
            </a:p>
          </p:txBody>
        </p:sp>
      </p:grpSp>
    </p:spTree>
    <p:extLst>
      <p:ext uri="{BB962C8B-B14F-4D97-AF65-F5344CB8AC3E}">
        <p14:creationId xmlns:p14="http://schemas.microsoft.com/office/powerpoint/2010/main" val="398071680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tock Photo">
            <a:extLst>
              <a:ext uri="{FF2B5EF4-FFF2-40B4-BE49-F238E27FC236}">
                <a16:creationId xmlns:a16="http://schemas.microsoft.com/office/drawing/2014/main" id="{1F954C66-4C45-F562-9A26-636B836EA8D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930280" y="2677"/>
            <a:ext cx="10278969" cy="6852646"/>
          </a:xfrm>
          <a:prstGeom prst="rect">
            <a:avLst/>
          </a:prstGeom>
        </p:spPr>
      </p:pic>
      <p:grpSp>
        <p:nvGrpSpPr>
          <p:cNvPr id="18" name="Week 3">
            <a:extLst>
              <a:ext uri="{FF2B5EF4-FFF2-40B4-BE49-F238E27FC236}">
                <a16:creationId xmlns:a16="http://schemas.microsoft.com/office/drawing/2014/main" id="{CF134F6B-A88D-CD78-4E8C-7F8C97804EBF}"/>
              </a:ext>
            </a:extLst>
          </p:cNvPr>
          <p:cNvGrpSpPr>
            <a:grpSpLocks noGrp="1" noUngrp="1" noRot="1" noMove="1" noResize="1"/>
          </p:cNvGrpSpPr>
          <p:nvPr/>
        </p:nvGrpSpPr>
        <p:grpSpPr>
          <a:xfrm>
            <a:off x="0" y="0"/>
            <a:ext cx="3064718" cy="6858000"/>
            <a:chOff x="6093602" y="0"/>
            <a:chExt cx="3064718" cy="6858000"/>
          </a:xfrm>
        </p:grpSpPr>
        <p:sp>
          <p:nvSpPr>
            <p:cNvPr id="26" name="Block">
              <a:extLst>
                <a:ext uri="{FF2B5EF4-FFF2-40B4-BE49-F238E27FC236}">
                  <a16:creationId xmlns:a16="http://schemas.microsoft.com/office/drawing/2014/main" id="{7C1461F7-3715-CE9B-D3B4-279862B6A662}"/>
                </a:ext>
              </a:extLst>
            </p:cNvPr>
            <p:cNvSpPr>
              <a:spLocks noGrp="1" noRot="1" noMove="1" noResize="1" noEditPoints="1" noAdjustHandles="1" noChangeArrowheads="1" noChangeShapeType="1"/>
            </p:cNvSpPr>
            <p:nvPr/>
          </p:nvSpPr>
          <p:spPr>
            <a:xfrm>
              <a:off x="6093602" y="0"/>
              <a:ext cx="3049200" cy="6858000"/>
            </a:xfrm>
            <a:prstGeom prst="rect">
              <a:avLst/>
            </a:prstGeom>
            <a:solidFill>
              <a:srgbClr val="C9DA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rb">
              <a:extLst>
                <a:ext uri="{FF2B5EF4-FFF2-40B4-BE49-F238E27FC236}">
                  <a16:creationId xmlns:a16="http://schemas.microsoft.com/office/drawing/2014/main" id="{B336ED66-73DD-E87A-AD38-28C97127C0E4}"/>
                </a:ext>
              </a:extLst>
            </p:cNvPr>
            <p:cNvSpPr>
              <a:spLocks noGrp="1" noRot="1" noMove="1" noResize="1" noEditPoints="1" noAdjustHandles="1" noChangeArrowheads="1" noChangeShapeType="1"/>
            </p:cNvSpPr>
            <p:nvPr/>
          </p:nvSpPr>
          <p:spPr>
            <a:xfrm>
              <a:off x="6093602" y="6103088"/>
              <a:ext cx="3058158"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Image">
              <a:extLst>
                <a:ext uri="{FF2B5EF4-FFF2-40B4-BE49-F238E27FC236}">
                  <a16:creationId xmlns:a16="http://schemas.microsoft.com/office/drawing/2014/main" id="{38C8C600-A3C1-2071-2C20-B2CA347387E6}"/>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p:blipFill>
          <p:spPr>
            <a:xfrm>
              <a:off x="6323101" y="3905848"/>
              <a:ext cx="2590201" cy="2590201"/>
            </a:xfrm>
            <a:prstGeom prst="rect">
              <a:avLst/>
            </a:prstGeom>
          </p:spPr>
        </p:pic>
        <p:sp>
          <p:nvSpPr>
            <p:cNvPr id="29" name="Text">
              <a:extLst>
                <a:ext uri="{FF2B5EF4-FFF2-40B4-BE49-F238E27FC236}">
                  <a16:creationId xmlns:a16="http://schemas.microsoft.com/office/drawing/2014/main" id="{AE21BFA1-431B-3C7B-3CA1-20BB9FF70186}"/>
                </a:ext>
              </a:extLst>
            </p:cNvPr>
            <p:cNvSpPr txBox="1">
              <a:spLocks noGrp="1" noRot="1" noMove="1" noResize="1" noEditPoints="1" noAdjustHandles="1" noChangeArrowheads="1" noChangeShapeType="1"/>
            </p:cNvSpPr>
            <p:nvPr/>
          </p:nvSpPr>
          <p:spPr>
            <a:xfrm>
              <a:off x="6332059" y="273217"/>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3</a:t>
              </a:r>
            </a:p>
            <a:p>
              <a:r>
                <a:rPr lang="en-GB" b="1" dirty="0">
                  <a:latin typeface="+mj-lt"/>
                  <a:cs typeface="Poppins ExtraBold" panose="00000900000000000000" pitchFamily="2" charset="0"/>
                </a:rPr>
                <a:t>Keep It Going!</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get their product or service ready, promote their selling events, and enter the </a:t>
              </a:r>
              <a:r>
                <a:rPr lang="en-GB" b="1" dirty="0">
                  <a:latin typeface="+mj-lt"/>
                  <a:cs typeface="Poppins" panose="00000500000000000000" pitchFamily="2" charset="0"/>
                </a:rPr>
                <a:t>Sales Poster Competition</a:t>
              </a:r>
              <a:r>
                <a:rPr lang="en-GB" dirty="0">
                  <a:latin typeface="+mj-lt"/>
                  <a:cs typeface="Poppins" panose="00000500000000000000" pitchFamily="2" charset="0"/>
                </a:rPr>
                <a:t>!</a:t>
              </a:r>
            </a:p>
          </p:txBody>
        </p:sp>
        <p:pic>
          <p:nvPicPr>
            <p:cNvPr id="30" name="Medal" descr="A yellow and blue ribbon with a yellow circle&#10;&#10;Description automatically generated">
              <a:extLst>
                <a:ext uri="{FF2B5EF4-FFF2-40B4-BE49-F238E27FC236}">
                  <a16:creationId xmlns:a16="http://schemas.microsoft.com/office/drawing/2014/main" id="{54DA2301-4A9F-E773-CB0B-65B3627B9C65}"/>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l="9954" r="9954"/>
            <a:stretch>
              <a:fillRect/>
            </a:stretch>
          </p:blipFill>
          <p:spPr>
            <a:xfrm>
              <a:off x="6109122" y="6151494"/>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31" name="Sales Poster Comp">
              <a:extLst>
                <a:ext uri="{FF2B5EF4-FFF2-40B4-BE49-F238E27FC236}">
                  <a16:creationId xmlns:a16="http://schemas.microsoft.com/office/drawing/2014/main" id="{5BE201D8-74CE-7421-A3B4-288447692749}"/>
                </a:ext>
              </a:extLst>
            </p:cNvPr>
            <p:cNvSpPr txBox="1">
              <a:spLocks noGrp="1" noRot="1" noMove="1" noResize="1" noEditPoints="1" noAdjustHandles="1" noChangeArrowheads="1" noChangeShapeType="1"/>
            </p:cNvSpPr>
            <p:nvPr/>
          </p:nvSpPr>
          <p:spPr>
            <a:xfrm>
              <a:off x="6445724" y="6342160"/>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Sales Poster Competition</a:t>
              </a:r>
              <a:endParaRPr lang="en-GB" sz="1400" dirty="0">
                <a:solidFill>
                  <a:schemeClr val="bg1"/>
                </a:solidFill>
              </a:endParaRPr>
            </a:p>
          </p:txBody>
        </p:sp>
      </p:grpSp>
    </p:spTree>
    <p:extLst>
      <p:ext uri="{BB962C8B-B14F-4D97-AF65-F5344CB8AC3E}">
        <p14:creationId xmlns:p14="http://schemas.microsoft.com/office/powerpoint/2010/main" val="54889664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tock Photo">
            <a:extLst>
              <a:ext uri="{FF2B5EF4-FFF2-40B4-BE49-F238E27FC236}">
                <a16:creationId xmlns:a16="http://schemas.microsoft.com/office/drawing/2014/main" id="{BAE782C2-2F7B-B0A1-D5DC-B10BCC101F5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1900719" y="-1"/>
            <a:ext cx="10291281" cy="6860853"/>
          </a:xfrm>
          <a:prstGeom prst="rect">
            <a:avLst/>
          </a:prstGeom>
        </p:spPr>
      </p:pic>
      <p:grpSp>
        <p:nvGrpSpPr>
          <p:cNvPr id="8" name="Week 4">
            <a:extLst>
              <a:ext uri="{FF2B5EF4-FFF2-40B4-BE49-F238E27FC236}">
                <a16:creationId xmlns:a16="http://schemas.microsoft.com/office/drawing/2014/main" id="{FD8E0248-5175-69FD-FADC-B920821830A1}"/>
              </a:ext>
            </a:extLst>
          </p:cNvPr>
          <p:cNvGrpSpPr>
            <a:grpSpLocks noGrp="1" noUngrp="1" noRot="1" noMove="1" noResize="1"/>
          </p:cNvGrpSpPr>
          <p:nvPr/>
        </p:nvGrpSpPr>
        <p:grpSpPr>
          <a:xfrm>
            <a:off x="0" y="0"/>
            <a:ext cx="3282860" cy="6858000"/>
            <a:chOff x="9142800" y="0"/>
            <a:chExt cx="3282860" cy="6858000"/>
          </a:xfrm>
        </p:grpSpPr>
        <p:sp>
          <p:nvSpPr>
            <p:cNvPr id="10" name="Block">
              <a:extLst>
                <a:ext uri="{FF2B5EF4-FFF2-40B4-BE49-F238E27FC236}">
                  <a16:creationId xmlns:a16="http://schemas.microsoft.com/office/drawing/2014/main" id="{4620D2FE-7B02-10E0-0B6F-A18E3727FCBA}"/>
                </a:ext>
              </a:extLst>
            </p:cNvPr>
            <p:cNvSpPr>
              <a:spLocks noGrp="1" noRot="1" noMove="1" noResize="1" noEditPoints="1" noAdjustHandles="1" noChangeArrowheads="1" noChangeShapeType="1"/>
            </p:cNvSpPr>
            <p:nvPr/>
          </p:nvSpPr>
          <p:spPr>
            <a:xfrm>
              <a:off x="9142801" y="0"/>
              <a:ext cx="3049200" cy="6858000"/>
            </a:xfrm>
            <a:prstGeom prst="rect">
              <a:avLst/>
            </a:prstGeom>
            <a:solidFill>
              <a:srgbClr val="D2E08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Image">
              <a:extLst>
                <a:ext uri="{FF2B5EF4-FFF2-40B4-BE49-F238E27FC236}">
                  <a16:creationId xmlns:a16="http://schemas.microsoft.com/office/drawing/2014/main" id="{C1126B1C-A0C6-18E6-1BAA-CA2BDEE2F21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378859" y="3905849"/>
              <a:ext cx="2590201" cy="2590201"/>
            </a:xfrm>
            <a:prstGeom prst="rect">
              <a:avLst/>
            </a:prstGeom>
          </p:spPr>
        </p:pic>
        <p:sp>
          <p:nvSpPr>
            <p:cNvPr id="12" name="Text">
              <a:extLst>
                <a:ext uri="{FF2B5EF4-FFF2-40B4-BE49-F238E27FC236}">
                  <a16:creationId xmlns:a16="http://schemas.microsoft.com/office/drawing/2014/main" id="{643CCA63-80C3-0AD3-E6BD-3104A287AFA9}"/>
                </a:ext>
              </a:extLst>
            </p:cNvPr>
            <p:cNvSpPr txBox="1">
              <a:spLocks noGrp="1" noRot="1" noMove="1" noResize="1" noEditPoints="1" noAdjustHandles="1" noChangeArrowheads="1" noChangeShapeType="1"/>
            </p:cNvSpPr>
            <p:nvPr/>
          </p:nvSpPr>
          <p:spPr>
            <a:xfrm>
              <a:off x="9372301" y="273217"/>
              <a:ext cx="2590201" cy="4031873"/>
            </a:xfrm>
            <a:prstGeom prst="rect">
              <a:avLst/>
            </a:prstGeom>
            <a:noFill/>
          </p:spPr>
          <p:txBody>
            <a:bodyPr wrap="square" rtlCol="0">
              <a:spAutoFit/>
            </a:bodyPr>
            <a:lstStyle/>
            <a:p>
              <a:r>
                <a:rPr lang="en-GB" sz="2000" b="1" dirty="0">
                  <a:latin typeface="+mj-lt"/>
                  <a:cs typeface="Poppins ExtraBold" panose="00000900000000000000" pitchFamily="2" charset="0"/>
                </a:rPr>
                <a:t>Week 4</a:t>
              </a:r>
            </a:p>
            <a:p>
              <a:r>
                <a:rPr lang="en-GB" b="1" dirty="0">
                  <a:latin typeface="+mj-lt"/>
                  <a:cs typeface="Poppins ExtraBold" panose="00000900000000000000" pitchFamily="2" charset="0"/>
                </a:rPr>
                <a:t>Profits &amp; Pledge</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enter the </a:t>
              </a:r>
              <a:r>
                <a:rPr lang="en-GB" b="1" dirty="0">
                  <a:latin typeface="+mj-lt"/>
                  <a:cs typeface="Poppins" panose="00000500000000000000" pitchFamily="2" charset="0"/>
                </a:rPr>
                <a:t>National Competition </a:t>
              </a:r>
              <a:r>
                <a:rPr lang="en-GB" dirty="0">
                  <a:latin typeface="+mj-lt"/>
                  <a:cs typeface="Poppins" panose="00000500000000000000" pitchFamily="2" charset="0"/>
                </a:rPr>
                <a:t>and decide how to spend or donate their profit after repaying the initial £5 pledge, plus 50p legacy contribution to support the Fiver  bank.</a:t>
              </a:r>
            </a:p>
          </p:txBody>
        </p:sp>
        <p:sp>
          <p:nvSpPr>
            <p:cNvPr id="13" name="Curb">
              <a:extLst>
                <a:ext uri="{FF2B5EF4-FFF2-40B4-BE49-F238E27FC236}">
                  <a16:creationId xmlns:a16="http://schemas.microsoft.com/office/drawing/2014/main" id="{008B67A0-6476-8FC7-EB34-C932B6C0CE0D}"/>
                </a:ext>
              </a:extLst>
            </p:cNvPr>
            <p:cNvSpPr>
              <a:spLocks noGrp="1" noRot="1" noMove="1" noResize="1" noEditPoints="1" noAdjustHandles="1" noChangeArrowheads="1" noChangeShapeType="1"/>
            </p:cNvSpPr>
            <p:nvPr/>
          </p:nvSpPr>
          <p:spPr>
            <a:xfrm>
              <a:off x="9142800" y="6103088"/>
              <a:ext cx="3062321"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Medal" descr="A yellow and blue ribbon with a yellow circle&#10;&#10;Description automatically generated">
              <a:extLst>
                <a:ext uri="{FF2B5EF4-FFF2-40B4-BE49-F238E27FC236}">
                  <a16:creationId xmlns:a16="http://schemas.microsoft.com/office/drawing/2014/main" id="{A4C41961-9C85-31B3-5BFF-FF8EF7BAEA81}"/>
                </a:ext>
              </a:extLst>
            </p:cNvPr>
            <p:cNvPicPr>
              <a:picLocks noGrp="1" noRo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9954" r="9954"/>
            <a:stretch>
              <a:fillRect/>
            </a:stretch>
          </p:blipFill>
          <p:spPr>
            <a:xfrm>
              <a:off x="9376462" y="6176069"/>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18" name="National Comp">
              <a:extLst>
                <a:ext uri="{FF2B5EF4-FFF2-40B4-BE49-F238E27FC236}">
                  <a16:creationId xmlns:a16="http://schemas.microsoft.com/office/drawing/2014/main" id="{37CD17E3-5777-8FB1-5E11-C62572A54CFD}"/>
                </a:ext>
              </a:extLst>
            </p:cNvPr>
            <p:cNvSpPr txBox="1">
              <a:spLocks noGrp="1" noRot="1" noMove="1" noResize="1" noEditPoints="1" noAdjustHandles="1" noChangeArrowheads="1" noChangeShapeType="1"/>
            </p:cNvSpPr>
            <p:nvPr/>
          </p:nvSpPr>
          <p:spPr>
            <a:xfrm>
              <a:off x="9713064" y="6366735"/>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National Competition</a:t>
              </a:r>
              <a:endParaRPr lang="en-GB" sz="1400" dirty="0">
                <a:solidFill>
                  <a:schemeClr val="bg1"/>
                </a:solidFill>
              </a:endParaRPr>
            </a:p>
          </p:txBody>
        </p:sp>
      </p:grpSp>
    </p:spTree>
    <p:extLst>
      <p:ext uri="{BB962C8B-B14F-4D97-AF65-F5344CB8AC3E}">
        <p14:creationId xmlns:p14="http://schemas.microsoft.com/office/powerpoint/2010/main" val="3389037946"/>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Week 4">
            <a:extLst>
              <a:ext uri="{FF2B5EF4-FFF2-40B4-BE49-F238E27FC236}">
                <a16:creationId xmlns:a16="http://schemas.microsoft.com/office/drawing/2014/main" id="{844CD1E0-B962-9CED-8A77-6E6C4F1614C6}"/>
              </a:ext>
            </a:extLst>
          </p:cNvPr>
          <p:cNvGrpSpPr>
            <a:grpSpLocks noGrp="1" noUngrp="1" noRot="1" noMove="1" noResize="1"/>
          </p:cNvGrpSpPr>
          <p:nvPr/>
        </p:nvGrpSpPr>
        <p:grpSpPr>
          <a:xfrm>
            <a:off x="9142800" y="0"/>
            <a:ext cx="3282860" cy="6858000"/>
            <a:chOff x="9142800" y="0"/>
            <a:chExt cx="3282860" cy="6858000"/>
          </a:xfrm>
        </p:grpSpPr>
        <p:sp>
          <p:nvSpPr>
            <p:cNvPr id="15" name="Block">
              <a:extLst>
                <a:ext uri="{FF2B5EF4-FFF2-40B4-BE49-F238E27FC236}">
                  <a16:creationId xmlns:a16="http://schemas.microsoft.com/office/drawing/2014/main" id="{E3E902EE-A44A-94BF-D527-28DC82401A7A}"/>
                </a:ext>
              </a:extLst>
            </p:cNvPr>
            <p:cNvSpPr>
              <a:spLocks noGrp="1" noRot="1" noMove="1" noResize="1" noEditPoints="1" noAdjustHandles="1" noChangeArrowheads="1" noChangeShapeType="1"/>
            </p:cNvSpPr>
            <p:nvPr/>
          </p:nvSpPr>
          <p:spPr>
            <a:xfrm>
              <a:off x="9142801" y="0"/>
              <a:ext cx="3049200" cy="6858000"/>
            </a:xfrm>
            <a:prstGeom prst="rect">
              <a:avLst/>
            </a:prstGeom>
            <a:solidFill>
              <a:srgbClr val="D2E08C"/>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Image">
              <a:extLst>
                <a:ext uri="{FF2B5EF4-FFF2-40B4-BE49-F238E27FC236}">
                  <a16:creationId xmlns:a16="http://schemas.microsoft.com/office/drawing/2014/main" id="{248009BD-8DF3-D1E1-D44C-77610EDCD8E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9378859" y="3905849"/>
              <a:ext cx="2590201" cy="2590201"/>
            </a:xfrm>
            <a:prstGeom prst="rect">
              <a:avLst/>
            </a:prstGeom>
          </p:spPr>
        </p:pic>
        <p:sp>
          <p:nvSpPr>
            <p:cNvPr id="17" name="Text">
              <a:extLst>
                <a:ext uri="{FF2B5EF4-FFF2-40B4-BE49-F238E27FC236}">
                  <a16:creationId xmlns:a16="http://schemas.microsoft.com/office/drawing/2014/main" id="{2EE3E765-D579-6ADF-D862-4FD408E42BD5}"/>
                </a:ext>
              </a:extLst>
            </p:cNvPr>
            <p:cNvSpPr txBox="1">
              <a:spLocks noGrp="1" noRot="1" noMove="1" noResize="1" noEditPoints="1" noAdjustHandles="1" noChangeArrowheads="1" noChangeShapeType="1"/>
            </p:cNvSpPr>
            <p:nvPr/>
          </p:nvSpPr>
          <p:spPr>
            <a:xfrm>
              <a:off x="9372301" y="273217"/>
              <a:ext cx="2590201" cy="4031873"/>
            </a:xfrm>
            <a:prstGeom prst="rect">
              <a:avLst/>
            </a:prstGeom>
            <a:noFill/>
          </p:spPr>
          <p:txBody>
            <a:bodyPr wrap="square" rtlCol="0">
              <a:spAutoFit/>
            </a:bodyPr>
            <a:lstStyle/>
            <a:p>
              <a:r>
                <a:rPr lang="en-GB" sz="2000" b="1" dirty="0">
                  <a:latin typeface="+mj-lt"/>
                  <a:cs typeface="Poppins ExtraBold" panose="00000900000000000000" pitchFamily="2" charset="0"/>
                </a:rPr>
                <a:t>Week 4</a:t>
              </a:r>
            </a:p>
            <a:p>
              <a:r>
                <a:rPr lang="en-GB" b="1" dirty="0">
                  <a:latin typeface="+mj-lt"/>
                  <a:cs typeface="Poppins ExtraBold" panose="00000900000000000000" pitchFamily="2" charset="0"/>
                </a:rPr>
                <a:t>Profits &amp; Pledge</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enter the </a:t>
              </a:r>
              <a:r>
                <a:rPr lang="en-GB" b="1" dirty="0">
                  <a:latin typeface="+mj-lt"/>
                  <a:cs typeface="Poppins" panose="00000500000000000000" pitchFamily="2" charset="0"/>
                </a:rPr>
                <a:t>National Competition </a:t>
              </a:r>
              <a:r>
                <a:rPr lang="en-GB" dirty="0">
                  <a:latin typeface="+mj-lt"/>
                  <a:cs typeface="Poppins" panose="00000500000000000000" pitchFamily="2" charset="0"/>
                </a:rPr>
                <a:t>and decide how to spend or donate their profit after repaying the initial £5 pledge, plus 50p legacy contribution to support the Fiver  bank.</a:t>
              </a:r>
            </a:p>
          </p:txBody>
        </p:sp>
        <p:sp>
          <p:nvSpPr>
            <p:cNvPr id="32" name="Curb">
              <a:extLst>
                <a:ext uri="{FF2B5EF4-FFF2-40B4-BE49-F238E27FC236}">
                  <a16:creationId xmlns:a16="http://schemas.microsoft.com/office/drawing/2014/main" id="{EA5EBD1D-EC36-2C89-286B-532A8D779A86}"/>
                </a:ext>
              </a:extLst>
            </p:cNvPr>
            <p:cNvSpPr>
              <a:spLocks noGrp="1" noRot="1" noMove="1" noResize="1" noEditPoints="1" noAdjustHandles="1" noChangeArrowheads="1" noChangeShapeType="1"/>
            </p:cNvSpPr>
            <p:nvPr/>
          </p:nvSpPr>
          <p:spPr>
            <a:xfrm>
              <a:off x="9142800" y="6103088"/>
              <a:ext cx="3062321"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Medal" descr="A yellow and blue ribbon with a yellow circle&#10;&#10;Description automatically generated">
              <a:extLst>
                <a:ext uri="{FF2B5EF4-FFF2-40B4-BE49-F238E27FC236}">
                  <a16:creationId xmlns:a16="http://schemas.microsoft.com/office/drawing/2014/main" id="{27A27DCD-C13D-206E-9B2A-47BCE4455DF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9954" r="9954"/>
            <a:stretch>
              <a:fillRect/>
            </a:stretch>
          </p:blipFill>
          <p:spPr>
            <a:xfrm>
              <a:off x="9376462" y="6176069"/>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39" name="National Comp">
              <a:extLst>
                <a:ext uri="{FF2B5EF4-FFF2-40B4-BE49-F238E27FC236}">
                  <a16:creationId xmlns:a16="http://schemas.microsoft.com/office/drawing/2014/main" id="{AC70103F-A57E-E83D-D7CE-45618D844F2A}"/>
                </a:ext>
              </a:extLst>
            </p:cNvPr>
            <p:cNvSpPr txBox="1">
              <a:spLocks noGrp="1" noRot="1" noMove="1" noResize="1" noEditPoints="1" noAdjustHandles="1" noChangeArrowheads="1" noChangeShapeType="1"/>
            </p:cNvSpPr>
            <p:nvPr/>
          </p:nvSpPr>
          <p:spPr>
            <a:xfrm>
              <a:off x="9713064" y="6366735"/>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National Competition</a:t>
              </a:r>
              <a:endParaRPr lang="en-GB" sz="1400" dirty="0">
                <a:solidFill>
                  <a:schemeClr val="bg1"/>
                </a:solidFill>
              </a:endParaRPr>
            </a:p>
          </p:txBody>
        </p:sp>
      </p:grpSp>
      <p:grpSp>
        <p:nvGrpSpPr>
          <p:cNvPr id="42" name="Week 3">
            <a:extLst>
              <a:ext uri="{FF2B5EF4-FFF2-40B4-BE49-F238E27FC236}">
                <a16:creationId xmlns:a16="http://schemas.microsoft.com/office/drawing/2014/main" id="{5B1731F4-DB58-57ED-05A1-5C64A63A2501}"/>
              </a:ext>
            </a:extLst>
          </p:cNvPr>
          <p:cNvGrpSpPr>
            <a:grpSpLocks noGrp="1" noUngrp="1" noRot="1" noMove="1" noResize="1"/>
          </p:cNvGrpSpPr>
          <p:nvPr/>
        </p:nvGrpSpPr>
        <p:grpSpPr>
          <a:xfrm>
            <a:off x="6093602" y="0"/>
            <a:ext cx="3064718" cy="6858000"/>
            <a:chOff x="6093602" y="0"/>
            <a:chExt cx="3064718" cy="6858000"/>
          </a:xfrm>
        </p:grpSpPr>
        <p:sp>
          <p:nvSpPr>
            <p:cNvPr id="11" name="Block">
              <a:extLst>
                <a:ext uri="{FF2B5EF4-FFF2-40B4-BE49-F238E27FC236}">
                  <a16:creationId xmlns:a16="http://schemas.microsoft.com/office/drawing/2014/main" id="{AB27BD56-2C57-101A-0EF9-C26131DF31C8}"/>
                </a:ext>
              </a:extLst>
            </p:cNvPr>
            <p:cNvSpPr>
              <a:spLocks noGrp="1" noRot="1" noMove="1" noResize="1" noEditPoints="1" noAdjustHandles="1" noChangeArrowheads="1" noChangeShapeType="1"/>
            </p:cNvSpPr>
            <p:nvPr/>
          </p:nvSpPr>
          <p:spPr>
            <a:xfrm>
              <a:off x="6093602" y="0"/>
              <a:ext cx="3049200" cy="6858000"/>
            </a:xfrm>
            <a:prstGeom prst="rect">
              <a:avLst/>
            </a:prstGeom>
            <a:solidFill>
              <a:srgbClr val="C9DA7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Curb">
              <a:extLst>
                <a:ext uri="{FF2B5EF4-FFF2-40B4-BE49-F238E27FC236}">
                  <a16:creationId xmlns:a16="http://schemas.microsoft.com/office/drawing/2014/main" id="{48F0E46C-0081-53A1-80EE-390069325655}"/>
                </a:ext>
              </a:extLst>
            </p:cNvPr>
            <p:cNvSpPr>
              <a:spLocks noGrp="1" noRot="1" noMove="1" noResize="1" noEditPoints="1" noAdjustHandles="1" noChangeArrowheads="1" noChangeShapeType="1"/>
            </p:cNvSpPr>
            <p:nvPr/>
          </p:nvSpPr>
          <p:spPr>
            <a:xfrm>
              <a:off x="6093602" y="6103088"/>
              <a:ext cx="3058158"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Image">
              <a:extLst>
                <a:ext uri="{FF2B5EF4-FFF2-40B4-BE49-F238E27FC236}">
                  <a16:creationId xmlns:a16="http://schemas.microsoft.com/office/drawing/2014/main" id="{F81BE4D9-D1C1-8406-1DD1-933D786CEBF4}"/>
                </a:ext>
              </a:extLst>
            </p:cNvPr>
            <p:cNvPicPr>
              <a:picLocks noGrp="1" noRo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p:blipFill>
          <p:spPr>
            <a:xfrm>
              <a:off x="6323101" y="3905848"/>
              <a:ext cx="2590201" cy="2590201"/>
            </a:xfrm>
            <a:prstGeom prst="rect">
              <a:avLst/>
            </a:prstGeom>
          </p:spPr>
        </p:pic>
        <p:sp>
          <p:nvSpPr>
            <p:cNvPr id="13" name="Text">
              <a:extLst>
                <a:ext uri="{FF2B5EF4-FFF2-40B4-BE49-F238E27FC236}">
                  <a16:creationId xmlns:a16="http://schemas.microsoft.com/office/drawing/2014/main" id="{0E7F6287-B0FA-23BA-5649-A5893AC1EF82}"/>
                </a:ext>
              </a:extLst>
            </p:cNvPr>
            <p:cNvSpPr txBox="1">
              <a:spLocks noGrp="1" noRot="1" noMove="1" noResize="1" noEditPoints="1" noAdjustHandles="1" noChangeArrowheads="1" noChangeShapeType="1"/>
            </p:cNvSpPr>
            <p:nvPr/>
          </p:nvSpPr>
          <p:spPr>
            <a:xfrm>
              <a:off x="6332059" y="273217"/>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3</a:t>
              </a:r>
            </a:p>
            <a:p>
              <a:r>
                <a:rPr lang="en-GB" b="1" dirty="0">
                  <a:latin typeface="+mj-lt"/>
                  <a:cs typeface="Poppins ExtraBold" panose="00000900000000000000" pitchFamily="2" charset="0"/>
                </a:rPr>
                <a:t>Keep It Going!</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get their product or service ready, promote their selling events, and enter the </a:t>
              </a:r>
              <a:r>
                <a:rPr lang="en-GB" b="1" dirty="0">
                  <a:latin typeface="+mj-lt"/>
                  <a:cs typeface="Poppins" panose="00000500000000000000" pitchFamily="2" charset="0"/>
                </a:rPr>
                <a:t>Sales Poster Competition</a:t>
              </a:r>
              <a:r>
                <a:rPr lang="en-GB" dirty="0">
                  <a:latin typeface="+mj-lt"/>
                  <a:cs typeface="Poppins" panose="00000500000000000000" pitchFamily="2" charset="0"/>
                </a:rPr>
                <a:t>!</a:t>
              </a:r>
            </a:p>
          </p:txBody>
        </p:sp>
        <p:pic>
          <p:nvPicPr>
            <p:cNvPr id="31" name="Medal" descr="A yellow and blue ribbon with a yellow circle&#10;&#10;Description automatically generated">
              <a:extLst>
                <a:ext uri="{FF2B5EF4-FFF2-40B4-BE49-F238E27FC236}">
                  <a16:creationId xmlns:a16="http://schemas.microsoft.com/office/drawing/2014/main" id="{C1BDCA9A-4B64-CCF6-B376-1A9867A444D7}"/>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9954" r="9954"/>
            <a:stretch>
              <a:fillRect/>
            </a:stretch>
          </p:blipFill>
          <p:spPr>
            <a:xfrm>
              <a:off x="6109122" y="6151494"/>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36" name="Sales Poster Comp">
              <a:extLst>
                <a:ext uri="{FF2B5EF4-FFF2-40B4-BE49-F238E27FC236}">
                  <a16:creationId xmlns:a16="http://schemas.microsoft.com/office/drawing/2014/main" id="{919CDE92-B8F4-A4A6-0FD0-B268C7C385FA}"/>
                </a:ext>
              </a:extLst>
            </p:cNvPr>
            <p:cNvSpPr txBox="1">
              <a:spLocks noGrp="1" noRot="1" noMove="1" noResize="1" noEditPoints="1" noAdjustHandles="1" noChangeArrowheads="1" noChangeShapeType="1"/>
            </p:cNvSpPr>
            <p:nvPr/>
          </p:nvSpPr>
          <p:spPr>
            <a:xfrm>
              <a:off x="6445724" y="6342160"/>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Sales Poster Competition</a:t>
              </a:r>
              <a:endParaRPr lang="en-GB" sz="1400" dirty="0">
                <a:solidFill>
                  <a:schemeClr val="bg1"/>
                </a:solidFill>
              </a:endParaRPr>
            </a:p>
          </p:txBody>
        </p:sp>
      </p:grpSp>
      <p:grpSp>
        <p:nvGrpSpPr>
          <p:cNvPr id="22" name="Week 2 Block">
            <a:extLst>
              <a:ext uri="{FF2B5EF4-FFF2-40B4-BE49-F238E27FC236}">
                <a16:creationId xmlns:a16="http://schemas.microsoft.com/office/drawing/2014/main" id="{3EB9AE49-C5C0-2E67-E573-420671548411}"/>
              </a:ext>
            </a:extLst>
          </p:cNvPr>
          <p:cNvGrpSpPr>
            <a:grpSpLocks noGrp="1" noUngrp="1" noRot="1" noMove="1" noResize="1"/>
          </p:cNvGrpSpPr>
          <p:nvPr/>
        </p:nvGrpSpPr>
        <p:grpSpPr>
          <a:xfrm>
            <a:off x="3049199" y="0"/>
            <a:ext cx="3049200" cy="6858000"/>
            <a:chOff x="3049199" y="0"/>
            <a:chExt cx="3049200" cy="6858000"/>
          </a:xfrm>
        </p:grpSpPr>
        <p:sp>
          <p:nvSpPr>
            <p:cNvPr id="7" name="Block">
              <a:extLst>
                <a:ext uri="{FF2B5EF4-FFF2-40B4-BE49-F238E27FC236}">
                  <a16:creationId xmlns:a16="http://schemas.microsoft.com/office/drawing/2014/main" id="{185FC8B1-551B-223A-0C47-AA7DE74DC97A}"/>
                </a:ext>
              </a:extLst>
            </p:cNvPr>
            <p:cNvSpPr>
              <a:spLocks noGrp="1" noRot="1" noMove="1" noResize="1" noEditPoints="1" noAdjustHandles="1" noChangeArrowheads="1" noChangeShapeType="1"/>
            </p:cNvSpPr>
            <p:nvPr/>
          </p:nvSpPr>
          <p:spPr>
            <a:xfrm>
              <a:off x="3049199" y="0"/>
              <a:ext cx="3049200" cy="6858000"/>
            </a:xfrm>
            <a:prstGeom prst="rect">
              <a:avLst/>
            </a:prstGeom>
            <a:solidFill>
              <a:srgbClr val="C2D565"/>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Image">
              <a:extLst>
                <a:ext uri="{FF2B5EF4-FFF2-40B4-BE49-F238E27FC236}">
                  <a16:creationId xmlns:a16="http://schemas.microsoft.com/office/drawing/2014/main" id="{59473B56-38DE-A4A6-C901-2458B96B7FEE}"/>
                </a:ext>
              </a:extLst>
            </p:cNvPr>
            <p:cNvPicPr>
              <a:picLocks noGrp="1" noRo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p:blipFill>
          <p:spPr>
            <a:xfrm>
              <a:off x="3280994" y="3905848"/>
              <a:ext cx="2585608" cy="2590201"/>
            </a:xfrm>
            <a:prstGeom prst="rect">
              <a:avLst/>
            </a:prstGeom>
          </p:spPr>
        </p:pic>
        <p:sp>
          <p:nvSpPr>
            <p:cNvPr id="9" name="Text">
              <a:extLst>
                <a:ext uri="{FF2B5EF4-FFF2-40B4-BE49-F238E27FC236}">
                  <a16:creationId xmlns:a16="http://schemas.microsoft.com/office/drawing/2014/main" id="{F1A13101-80F7-45AD-54A7-5545C3CA71D4}"/>
                </a:ext>
              </a:extLst>
            </p:cNvPr>
            <p:cNvSpPr txBox="1">
              <a:spLocks noGrp="1" noRot="1" noMove="1" noResize="1" noEditPoints="1" noAdjustHandles="1" noChangeArrowheads="1" noChangeShapeType="1"/>
            </p:cNvSpPr>
            <p:nvPr/>
          </p:nvSpPr>
          <p:spPr>
            <a:xfrm>
              <a:off x="3287657" y="273218"/>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2</a:t>
              </a:r>
            </a:p>
            <a:p>
              <a:r>
                <a:rPr lang="en-GB" b="1" dirty="0">
                  <a:latin typeface="+mj-lt"/>
                  <a:cs typeface="Poppins ExtraBold" panose="00000900000000000000" pitchFamily="2" charset="0"/>
                </a:rPr>
                <a:t>Getting Going</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source materials or products, prepare sales posters, and begin to plan their selling events.</a:t>
              </a:r>
            </a:p>
          </p:txBody>
        </p:sp>
      </p:grpSp>
      <p:grpSp>
        <p:nvGrpSpPr>
          <p:cNvPr id="41" name="Week 1">
            <a:extLst>
              <a:ext uri="{FF2B5EF4-FFF2-40B4-BE49-F238E27FC236}">
                <a16:creationId xmlns:a16="http://schemas.microsoft.com/office/drawing/2014/main" id="{6689C810-F16F-C45D-6FC4-0CE206E78807}"/>
              </a:ext>
            </a:extLst>
          </p:cNvPr>
          <p:cNvGrpSpPr>
            <a:grpSpLocks noGrp="1" noUngrp="1" noRot="1" noMove="1" noResize="1"/>
          </p:cNvGrpSpPr>
          <p:nvPr/>
        </p:nvGrpSpPr>
        <p:grpSpPr>
          <a:xfrm>
            <a:off x="0" y="0"/>
            <a:ext cx="3296511" cy="6858000"/>
            <a:chOff x="0" y="0"/>
            <a:chExt cx="3296511" cy="6858000"/>
          </a:xfrm>
        </p:grpSpPr>
        <p:sp>
          <p:nvSpPr>
            <p:cNvPr id="3" name="Block">
              <a:extLst>
                <a:ext uri="{FF2B5EF4-FFF2-40B4-BE49-F238E27FC236}">
                  <a16:creationId xmlns:a16="http://schemas.microsoft.com/office/drawing/2014/main" id="{2843A32C-F3BE-9574-FAA6-B243F5EDBCBD}"/>
                </a:ext>
              </a:extLst>
            </p:cNvPr>
            <p:cNvSpPr>
              <a:spLocks noGrp="1" noRot="1" noMove="1" noResize="1" noEditPoints="1" noAdjustHandles="1" noChangeArrowheads="1" noChangeShapeType="1"/>
            </p:cNvSpPr>
            <p:nvPr/>
          </p:nvSpPr>
          <p:spPr>
            <a:xfrm>
              <a:off x="0" y="0"/>
              <a:ext cx="3049200" cy="6858000"/>
            </a:xfrm>
            <a:prstGeom prst="rect">
              <a:avLst/>
            </a:prstGeom>
            <a:solidFill>
              <a:srgbClr val="BBD15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urb">
              <a:extLst>
                <a:ext uri="{FF2B5EF4-FFF2-40B4-BE49-F238E27FC236}">
                  <a16:creationId xmlns:a16="http://schemas.microsoft.com/office/drawing/2014/main" id="{1862E69E-FA67-0648-0C84-E343EF7CBED1}"/>
                </a:ext>
              </a:extLst>
            </p:cNvPr>
            <p:cNvSpPr>
              <a:spLocks noGrp="1" noRot="1" noMove="1" noResize="1" noEditPoints="1" noAdjustHandles="1" noChangeArrowheads="1" noChangeShapeType="1"/>
            </p:cNvSpPr>
            <p:nvPr/>
          </p:nvSpPr>
          <p:spPr>
            <a:xfrm>
              <a:off x="0" y="6103088"/>
              <a:ext cx="3049198" cy="75491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4" name="Image">
              <a:extLst>
                <a:ext uri="{FF2B5EF4-FFF2-40B4-BE49-F238E27FC236}">
                  <a16:creationId xmlns:a16="http://schemas.microsoft.com/office/drawing/2014/main" id="{0F33394A-8C91-156F-2FEE-4AF46912F7F7}"/>
                </a:ext>
              </a:extLst>
            </p:cNvPr>
            <p:cNvPicPr>
              <a:picLocks noGrp="1" noRo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p:blipFill>
          <p:spPr>
            <a:xfrm>
              <a:off x="220541" y="3905848"/>
              <a:ext cx="2590201" cy="2590201"/>
            </a:xfrm>
            <a:prstGeom prst="rect">
              <a:avLst/>
            </a:prstGeom>
          </p:spPr>
        </p:pic>
        <p:sp>
          <p:nvSpPr>
            <p:cNvPr id="5" name="Text">
              <a:extLst>
                <a:ext uri="{FF2B5EF4-FFF2-40B4-BE49-F238E27FC236}">
                  <a16:creationId xmlns:a16="http://schemas.microsoft.com/office/drawing/2014/main" id="{03759E29-29C9-26BB-445C-82FFA56E5E69}"/>
                </a:ext>
              </a:extLst>
            </p:cNvPr>
            <p:cNvSpPr txBox="1">
              <a:spLocks noGrp="1" noRot="1" noMove="1" noResize="1" noEditPoints="1" noAdjustHandles="1" noChangeArrowheads="1" noChangeShapeType="1"/>
            </p:cNvSpPr>
            <p:nvPr/>
          </p:nvSpPr>
          <p:spPr>
            <a:xfrm>
              <a:off x="238457" y="273219"/>
              <a:ext cx="2590201" cy="2646878"/>
            </a:xfrm>
            <a:prstGeom prst="rect">
              <a:avLst/>
            </a:prstGeom>
            <a:noFill/>
          </p:spPr>
          <p:txBody>
            <a:bodyPr wrap="square" rtlCol="0">
              <a:spAutoFit/>
            </a:bodyPr>
            <a:lstStyle/>
            <a:p>
              <a:r>
                <a:rPr lang="en-GB" sz="2000" b="1" dirty="0">
                  <a:latin typeface="+mj-lt"/>
                  <a:cs typeface="Poppins ExtraBold" panose="00000900000000000000" pitchFamily="2" charset="0"/>
                </a:rPr>
                <a:t>Week 1</a:t>
              </a:r>
            </a:p>
            <a:p>
              <a:r>
                <a:rPr lang="en-GB" b="1" dirty="0">
                  <a:latin typeface="+mj-lt"/>
                  <a:cs typeface="Poppins ExtraBold" panose="00000900000000000000" pitchFamily="2" charset="0"/>
                </a:rPr>
                <a:t>Here’s £5!</a:t>
              </a:r>
            </a:p>
            <a:p>
              <a:endParaRPr lang="en-GB" sz="2000" dirty="0">
                <a:latin typeface="+mj-lt"/>
                <a:cs typeface="Poppins ExtraBold" panose="00000900000000000000" pitchFamily="2" charset="0"/>
              </a:endParaRPr>
            </a:p>
            <a:p>
              <a:r>
                <a:rPr lang="en-GB" dirty="0">
                  <a:latin typeface="+mj-lt"/>
                  <a:cs typeface="Poppins" panose="00000500000000000000" pitchFamily="2" charset="0"/>
                </a:rPr>
                <a:t>Teams decide on a product or service in which to invest their £5, create a logo and enter the </a:t>
              </a:r>
              <a:r>
                <a:rPr lang="en-GB" b="1" dirty="0">
                  <a:latin typeface="+mj-lt"/>
                  <a:cs typeface="Poppins" panose="00000500000000000000" pitchFamily="2" charset="0"/>
                </a:rPr>
                <a:t>Logo Competition</a:t>
              </a:r>
              <a:r>
                <a:rPr lang="en-GB" dirty="0">
                  <a:latin typeface="+mj-lt"/>
                  <a:cs typeface="Poppins" panose="00000500000000000000" pitchFamily="2" charset="0"/>
                </a:rPr>
                <a:t>!</a:t>
              </a:r>
            </a:p>
          </p:txBody>
        </p:sp>
        <p:pic>
          <p:nvPicPr>
            <p:cNvPr id="24" name="Medal" descr="A yellow and blue ribbon with a yellow circle&#10;&#10;Description automatically generated">
              <a:extLst>
                <a:ext uri="{FF2B5EF4-FFF2-40B4-BE49-F238E27FC236}">
                  <a16:creationId xmlns:a16="http://schemas.microsoft.com/office/drawing/2014/main" id="{6158414E-DAF5-6EAF-17F9-B43C9E7E5CA1}"/>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9954" r="9954"/>
            <a:stretch>
              <a:fillRect/>
            </a:stretch>
          </p:blipFill>
          <p:spPr>
            <a:xfrm>
              <a:off x="247313" y="6166557"/>
              <a:ext cx="527087" cy="658099"/>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p:spPr>
        </p:pic>
        <p:sp>
          <p:nvSpPr>
            <p:cNvPr id="26" name="Logo Comp">
              <a:extLst>
                <a:ext uri="{FF2B5EF4-FFF2-40B4-BE49-F238E27FC236}">
                  <a16:creationId xmlns:a16="http://schemas.microsoft.com/office/drawing/2014/main" id="{F9DF2591-6B62-0759-4769-550368BDF693}"/>
                </a:ext>
              </a:extLst>
            </p:cNvPr>
            <p:cNvSpPr txBox="1">
              <a:spLocks noGrp="1" noRot="1" noMove="1" noResize="1" noEditPoints="1" noAdjustHandles="1" noChangeArrowheads="1" noChangeShapeType="1"/>
            </p:cNvSpPr>
            <p:nvPr/>
          </p:nvSpPr>
          <p:spPr>
            <a:xfrm>
              <a:off x="583915" y="6357223"/>
              <a:ext cx="2712596" cy="307777"/>
            </a:xfrm>
            <a:prstGeom prst="rect">
              <a:avLst/>
            </a:prstGeom>
            <a:noFill/>
          </p:spPr>
          <p:txBody>
            <a:bodyPr wrap="square">
              <a:spAutoFit/>
            </a:bodyPr>
            <a:lstStyle/>
            <a:p>
              <a:r>
                <a:rPr lang="en-GB" sz="1400" dirty="0">
                  <a:solidFill>
                    <a:schemeClr val="bg1"/>
                  </a:solidFill>
                  <a:latin typeface="+mj-lt"/>
                  <a:cs typeface="Poppins" panose="00000500000000000000" pitchFamily="2" charset="0"/>
                </a:rPr>
                <a:t> </a:t>
              </a:r>
              <a:r>
                <a:rPr lang="en-GB" sz="1400" b="1" dirty="0">
                  <a:solidFill>
                    <a:schemeClr val="bg1"/>
                  </a:solidFill>
                  <a:latin typeface="+mj-lt"/>
                  <a:cs typeface="Poppins" panose="00000500000000000000" pitchFamily="2" charset="0"/>
                </a:rPr>
                <a:t>Logo Competition</a:t>
              </a:r>
              <a:endParaRPr lang="en-GB" sz="1400" dirty="0">
                <a:solidFill>
                  <a:schemeClr val="bg1"/>
                </a:solidFill>
              </a:endParaRPr>
            </a:p>
          </p:txBody>
        </p:sp>
      </p:grpSp>
    </p:spTree>
    <p:extLst>
      <p:ext uri="{BB962C8B-B14F-4D97-AF65-F5344CB8AC3E}">
        <p14:creationId xmlns:p14="http://schemas.microsoft.com/office/powerpoint/2010/main" val="3214218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1D6D8-9AC1-C118-4883-A5F8BB195278}"/>
            </a:ext>
          </a:extLst>
        </p:cNvPr>
        <p:cNvGrpSpPr/>
        <p:nvPr/>
      </p:nvGrpSpPr>
      <p:grpSpPr>
        <a:xfrm>
          <a:off x="0" y="0"/>
          <a:ext cx="0" cy="0"/>
          <a:chOff x="0" y="0"/>
          <a:chExt cx="0" cy="0"/>
        </a:xfrm>
      </p:grpSpPr>
      <p:sp>
        <p:nvSpPr>
          <p:cNvPr id="3" name="Text">
            <a:extLst>
              <a:ext uri="{FF2B5EF4-FFF2-40B4-BE49-F238E27FC236}">
                <a16:creationId xmlns:a16="http://schemas.microsoft.com/office/drawing/2014/main" id="{67F41328-016B-721B-783A-A6D36630BD21}"/>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j-lt"/>
              </a:rPr>
              <a:t>Weekly Competitions</a:t>
            </a:r>
          </a:p>
          <a:p>
            <a:pPr marL="0" indent="0">
              <a:buNone/>
            </a:pPr>
            <a:endParaRPr lang="en-US" b="1" dirty="0">
              <a:latin typeface="+mj-lt"/>
            </a:endParaRPr>
          </a:p>
          <a:p>
            <a:r>
              <a:rPr lang="en-US" dirty="0">
                <a:latin typeface="+mj-lt"/>
              </a:rPr>
              <a:t>Logo Competition (Week 1)</a:t>
            </a:r>
          </a:p>
          <a:p>
            <a:r>
              <a:rPr lang="en-US" dirty="0">
                <a:latin typeface="+mj-lt"/>
              </a:rPr>
              <a:t>Sales Poster Competition (Week 3)</a:t>
            </a:r>
          </a:p>
          <a:p>
            <a:endParaRPr lang="en-US" b="1" dirty="0">
              <a:latin typeface="+mj-lt"/>
            </a:endParaRPr>
          </a:p>
          <a:p>
            <a:pPr marL="0" indent="0">
              <a:buNone/>
            </a:pPr>
            <a:r>
              <a:rPr lang="en-US" b="1" dirty="0">
                <a:latin typeface="+mj-lt"/>
              </a:rPr>
              <a:t>Weekly Competition Prizes</a:t>
            </a:r>
          </a:p>
          <a:p>
            <a:pPr marL="0" indent="0">
              <a:buNone/>
            </a:pPr>
            <a:endParaRPr lang="en-US" b="1" dirty="0">
              <a:latin typeface="+mj-lt"/>
            </a:endParaRPr>
          </a:p>
          <a:p>
            <a:r>
              <a:rPr lang="en-US" dirty="0">
                <a:latin typeface="+mj-lt"/>
              </a:rPr>
              <a:t>Winner receives a £100 voucher, plus £200 for their school or </a:t>
            </a:r>
            <a:r>
              <a:rPr lang="en-US" dirty="0" err="1">
                <a:latin typeface="+mj-lt"/>
              </a:rPr>
              <a:t>organisation</a:t>
            </a:r>
            <a:r>
              <a:rPr lang="en-US" dirty="0">
                <a:latin typeface="+mj-lt"/>
              </a:rPr>
              <a:t>.</a:t>
            </a:r>
          </a:p>
          <a:p>
            <a:r>
              <a:rPr lang="en-US" dirty="0">
                <a:latin typeface="+mj-lt"/>
              </a:rPr>
              <a:t>Runner up receives a £50 voucher, plus £100 for their school or </a:t>
            </a:r>
            <a:r>
              <a:rPr lang="en-US" dirty="0" err="1">
                <a:latin typeface="+mj-lt"/>
              </a:rPr>
              <a:t>organisation</a:t>
            </a:r>
            <a:r>
              <a:rPr lang="en-US" dirty="0">
                <a:latin typeface="+mj-lt"/>
              </a:rPr>
              <a:t>.</a:t>
            </a:r>
          </a:p>
          <a:p>
            <a:r>
              <a:rPr lang="en-US" dirty="0">
                <a:latin typeface="+mj-lt"/>
              </a:rPr>
              <a:t>Both entries will feature in the </a:t>
            </a:r>
            <a:r>
              <a:rPr lang="en-US" b="1" dirty="0">
                <a:latin typeface="+mj-lt"/>
              </a:rPr>
              <a:t>Fiver Challenge Showcase!</a:t>
            </a:r>
          </a:p>
          <a:p>
            <a:endParaRPr lang="en-US" b="1" dirty="0">
              <a:latin typeface="+mj-lt"/>
            </a:endParaRPr>
          </a:p>
          <a:p>
            <a:endParaRPr lang="en-US" b="1" dirty="0">
              <a:latin typeface="+mj-lt"/>
            </a:endParaRPr>
          </a:p>
        </p:txBody>
      </p:sp>
      <p:sp>
        <p:nvSpPr>
          <p:cNvPr id="4" name="Title">
            <a:extLst>
              <a:ext uri="{FF2B5EF4-FFF2-40B4-BE49-F238E27FC236}">
                <a16:creationId xmlns:a16="http://schemas.microsoft.com/office/drawing/2014/main" id="{F3B66B63-E598-D980-0E01-4EF5DCB0B1BE}"/>
              </a:ext>
            </a:extLst>
          </p:cNvPr>
          <p:cNvSpPr>
            <a:spLocks noGrp="1" noRot="1" noMove="1" noResize="1" noEditPoints="1" noAdjustHandles="1" noChangeArrowheads="1" noChangeShapeType="1"/>
          </p:cNvSpPr>
          <p:nvPr>
            <p:ph type="title"/>
          </p:nvPr>
        </p:nvSpPr>
        <p:spPr/>
        <p:txBody>
          <a:bodyPr/>
          <a:lstStyle/>
          <a:p>
            <a:r>
              <a:rPr lang="en-US" sz="2800" dirty="0"/>
              <a:t>Competitions!</a:t>
            </a:r>
          </a:p>
        </p:txBody>
      </p:sp>
      <p:pic>
        <p:nvPicPr>
          <p:cNvPr id="8" name="Medal" descr="A yellow and blue ribbon with a yellow circle&#10;&#10;Description automatically generated">
            <a:extLst>
              <a:ext uri="{FF2B5EF4-FFF2-40B4-BE49-F238E27FC236}">
                <a16:creationId xmlns:a16="http://schemas.microsoft.com/office/drawing/2014/main" id="{0636D114-CB9B-EB51-0818-E01E4BBD225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9954" r="9954"/>
          <a:stretch>
            <a:fillRect/>
          </a:stretch>
        </p:blipFill>
        <p:spPr>
          <a:xfrm>
            <a:off x="6686550" y="-15875"/>
            <a:ext cx="5505450" cy="6873875"/>
          </a:xfrm>
        </p:spPr>
      </p:pic>
    </p:spTree>
    <p:extLst>
      <p:ext uri="{BB962C8B-B14F-4D97-AF65-F5344CB8AC3E}">
        <p14:creationId xmlns:p14="http://schemas.microsoft.com/office/powerpoint/2010/main" val="318233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212D2F-D0A0-731B-DB69-1C69AA3805F0}"/>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81B1992E-3D9B-0D83-59F0-BB8DC7D0DE7F}"/>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2F3E101F-25CE-E938-418F-F7CD0105D85B}"/>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j-lt"/>
              </a:rPr>
              <a:t>National Competition (11-14, 15+)</a:t>
            </a:r>
          </a:p>
          <a:p>
            <a:pPr marL="0" indent="0">
              <a:buNone/>
            </a:pPr>
            <a:endParaRPr lang="en-US" b="1" dirty="0">
              <a:latin typeface="+mj-lt"/>
            </a:endParaRPr>
          </a:p>
          <a:p>
            <a:r>
              <a:rPr lang="en-US" dirty="0">
                <a:latin typeface="+mj-lt"/>
              </a:rPr>
              <a:t>Fiver for Good</a:t>
            </a:r>
          </a:p>
          <a:p>
            <a:r>
              <a:rPr lang="en-US" dirty="0">
                <a:latin typeface="+mj-lt"/>
              </a:rPr>
              <a:t>Best in Sustainability</a:t>
            </a:r>
          </a:p>
          <a:p>
            <a:r>
              <a:rPr lang="en-US" dirty="0">
                <a:latin typeface="+mj-lt"/>
              </a:rPr>
              <a:t>Most Inspiring Individual</a:t>
            </a:r>
          </a:p>
          <a:p>
            <a:r>
              <a:rPr lang="en-US" dirty="0">
                <a:latin typeface="+mj-lt"/>
              </a:rPr>
              <a:t>Best Overall Business</a:t>
            </a:r>
          </a:p>
          <a:p>
            <a:pPr marL="0" indent="0">
              <a:buNone/>
            </a:pPr>
            <a:endParaRPr lang="en-US" b="1" dirty="0">
              <a:latin typeface="+mj-lt"/>
            </a:endParaRPr>
          </a:p>
          <a:p>
            <a:pPr marL="0" indent="0">
              <a:buNone/>
            </a:pPr>
            <a:r>
              <a:rPr lang="en-US" b="1" dirty="0">
                <a:latin typeface="+mj-lt"/>
              </a:rPr>
              <a:t>National Competition Prizes</a:t>
            </a:r>
          </a:p>
          <a:p>
            <a:pPr marL="0" indent="0">
              <a:buNone/>
            </a:pPr>
            <a:endParaRPr lang="en-US" b="1" dirty="0">
              <a:latin typeface="+mj-lt"/>
            </a:endParaRPr>
          </a:p>
          <a:p>
            <a:r>
              <a:rPr lang="en-US" dirty="0">
                <a:latin typeface="+mj-lt"/>
              </a:rPr>
              <a:t>Winners receive a £100 voucher, plus £200 for their school or </a:t>
            </a:r>
            <a:r>
              <a:rPr lang="en-US" dirty="0" err="1">
                <a:latin typeface="+mj-lt"/>
              </a:rPr>
              <a:t>organisation</a:t>
            </a:r>
            <a:r>
              <a:rPr lang="en-US" dirty="0">
                <a:latin typeface="+mj-lt"/>
              </a:rPr>
              <a:t>.</a:t>
            </a:r>
          </a:p>
          <a:p>
            <a:r>
              <a:rPr lang="en-US" dirty="0">
                <a:latin typeface="+mj-lt"/>
              </a:rPr>
              <a:t>There are no runner up awards.</a:t>
            </a:r>
          </a:p>
          <a:p>
            <a:r>
              <a:rPr lang="en-US" dirty="0">
                <a:latin typeface="+mj-lt"/>
              </a:rPr>
              <a:t>Winners will feature in the </a:t>
            </a:r>
            <a:r>
              <a:rPr lang="en-US" b="1" dirty="0">
                <a:latin typeface="+mj-lt"/>
              </a:rPr>
              <a:t>Fiver Challenge Showcase!</a:t>
            </a:r>
          </a:p>
          <a:p>
            <a:pPr marL="0" indent="0">
              <a:buNone/>
            </a:pPr>
            <a:endParaRPr lang="en-US" b="1" dirty="0">
              <a:latin typeface="+mj-lt"/>
            </a:endParaRPr>
          </a:p>
          <a:p>
            <a:pPr marL="0" indent="0">
              <a:buNone/>
            </a:pPr>
            <a:endParaRPr lang="en-US" b="1" dirty="0">
              <a:latin typeface="+mj-lt"/>
            </a:endParaRPr>
          </a:p>
        </p:txBody>
      </p:sp>
      <p:sp>
        <p:nvSpPr>
          <p:cNvPr id="4" name="Title">
            <a:extLst>
              <a:ext uri="{FF2B5EF4-FFF2-40B4-BE49-F238E27FC236}">
                <a16:creationId xmlns:a16="http://schemas.microsoft.com/office/drawing/2014/main" id="{7022E021-9610-AA02-20DB-459D92900289}"/>
              </a:ext>
            </a:extLst>
          </p:cNvPr>
          <p:cNvSpPr>
            <a:spLocks noGrp="1" noRot="1" noMove="1" noResize="1" noEditPoints="1" noAdjustHandles="1" noChangeArrowheads="1" noChangeShapeType="1"/>
          </p:cNvSpPr>
          <p:nvPr>
            <p:ph type="title"/>
          </p:nvPr>
        </p:nvSpPr>
        <p:spPr/>
        <p:txBody>
          <a:bodyPr/>
          <a:lstStyle/>
          <a:p>
            <a:r>
              <a:rPr lang="en-US" sz="2800" dirty="0"/>
              <a:t>Competitions!</a:t>
            </a:r>
          </a:p>
        </p:txBody>
      </p:sp>
      <p:pic>
        <p:nvPicPr>
          <p:cNvPr id="7" name="Medal" descr="A yellow and blue ribbon with a yellow circle&#10;&#10;Description automatically generated">
            <a:extLst>
              <a:ext uri="{FF2B5EF4-FFF2-40B4-BE49-F238E27FC236}">
                <a16:creationId xmlns:a16="http://schemas.microsoft.com/office/drawing/2014/main" id="{C5A3694C-2815-E232-8545-DAABE2C51BD7}"/>
              </a:ext>
            </a:extLst>
          </p:cNvPr>
          <p:cNvPicPr>
            <a:picLocks noChangeAspect="1"/>
          </p:cNvPicPr>
          <p:nvPr/>
        </p:nvPicPr>
        <p:blipFill>
          <a:blip r:embed="rId3">
            <a:extLst>
              <a:ext uri="{28A0092B-C50C-407E-A947-70E740481C1C}">
                <a14:useLocalDpi xmlns:a14="http://schemas.microsoft.com/office/drawing/2010/main" val="0"/>
              </a:ext>
            </a:extLst>
          </a:blip>
          <a:srcRect l="9954" r="9954"/>
          <a:stretch>
            <a:fillRect/>
          </a:stretch>
        </p:blipFill>
        <p:spPr>
          <a:xfrm>
            <a:off x="6686550" y="-15875"/>
            <a:ext cx="5505450" cy="6873875"/>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pic>
    </p:spTree>
    <p:extLst>
      <p:ext uri="{BB962C8B-B14F-4D97-AF65-F5344CB8AC3E}">
        <p14:creationId xmlns:p14="http://schemas.microsoft.com/office/powerpoint/2010/main" val="125614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1000"/>
                                        <p:tgtEl>
                                          <p:spTgt spid="3">
                                            <p:txEl>
                                              <p:pRg st="7" end="7"/>
                                            </p:txEl>
                                          </p:spTgt>
                                        </p:tgtEl>
                                      </p:cBhvr>
                                    </p:animEffect>
                                    <p:anim calcmode="lin" valueType="num">
                                      <p:cBhvr>
                                        <p:cTn id="4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fade">
                                      <p:cBhvr>
                                        <p:cTn id="56" dur="1000"/>
                                        <p:tgtEl>
                                          <p:spTgt spid="3">
                                            <p:txEl>
                                              <p:pRg st="10" end="10"/>
                                            </p:txEl>
                                          </p:spTgt>
                                        </p:tgtEl>
                                      </p:cBhvr>
                                    </p:animEffect>
                                    <p:anim calcmode="lin" valueType="num">
                                      <p:cBhvr>
                                        <p:cTn id="5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11" end="11"/>
                                            </p:txEl>
                                          </p:spTgt>
                                        </p:tgtEl>
                                        <p:attrNameLst>
                                          <p:attrName>style.visibility</p:attrName>
                                        </p:attrNameLst>
                                      </p:cBhvr>
                                      <p:to>
                                        <p:strVal val="visible"/>
                                      </p:to>
                                    </p:set>
                                    <p:animEffect transition="in" filter="fade">
                                      <p:cBhvr>
                                        <p:cTn id="63" dur="1000"/>
                                        <p:tgtEl>
                                          <p:spTgt spid="3">
                                            <p:txEl>
                                              <p:pRg st="11" end="11"/>
                                            </p:txEl>
                                          </p:spTgt>
                                        </p:tgtEl>
                                      </p:cBhvr>
                                    </p:animEffect>
                                    <p:anim calcmode="lin" valueType="num">
                                      <p:cBhvr>
                                        <p:cTn id="64"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D8312-14D8-9BD6-3DDC-7320A0FBC7A2}"/>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20D97B50-2C92-AFFE-F90D-2C784CDE92EA}"/>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dirty="0">
                <a:latin typeface="+mj-lt"/>
              </a:rPr>
              <a:t>The </a:t>
            </a:r>
            <a:r>
              <a:rPr lang="en-US" sz="2000" b="1" dirty="0">
                <a:latin typeface="+mj-lt"/>
              </a:rPr>
              <a:t>Fiver for Good </a:t>
            </a:r>
            <a:r>
              <a:rPr lang="en-US" sz="2000" dirty="0">
                <a:latin typeface="+mj-lt"/>
              </a:rPr>
              <a:t>award is all about community. </a:t>
            </a:r>
          </a:p>
          <a:p>
            <a:endParaRPr lang="en-US" sz="2000" dirty="0">
              <a:latin typeface="+mj-lt"/>
            </a:endParaRPr>
          </a:p>
          <a:p>
            <a:pPr marL="0" indent="0">
              <a:buNone/>
            </a:pPr>
            <a:r>
              <a:rPr lang="en-US" sz="2000" dirty="0">
                <a:latin typeface="+mj-lt"/>
              </a:rPr>
              <a:t>This award </a:t>
            </a:r>
            <a:r>
              <a:rPr lang="en-US" sz="2000" dirty="0" err="1">
                <a:latin typeface="+mj-lt"/>
              </a:rPr>
              <a:t>recognises</a:t>
            </a:r>
            <a:r>
              <a:rPr lang="en-US" sz="2000" dirty="0">
                <a:latin typeface="+mj-lt"/>
              </a:rPr>
              <a:t> an outstanding pupil business that has a positive impact on the community or wider society.</a:t>
            </a:r>
          </a:p>
          <a:p>
            <a:endParaRPr lang="en-US" sz="2000" dirty="0">
              <a:latin typeface="+mj-lt"/>
            </a:endParaRPr>
          </a:p>
          <a:p>
            <a:pPr marL="0" indent="0">
              <a:buNone/>
            </a:pPr>
            <a:r>
              <a:rPr lang="en-US" sz="2000" b="1" dirty="0">
                <a:latin typeface="+mj-lt"/>
              </a:rPr>
              <a:t>Judging Criteria</a:t>
            </a:r>
          </a:p>
          <a:p>
            <a:endParaRPr lang="en-US" sz="2000" dirty="0">
              <a:latin typeface="+mj-lt"/>
            </a:endParaRPr>
          </a:p>
          <a:p>
            <a:r>
              <a:rPr lang="en-US" sz="2000" dirty="0">
                <a:latin typeface="+mj-lt"/>
              </a:rPr>
              <a:t>How much impact does your product or service have on your wider community?</a:t>
            </a:r>
          </a:p>
          <a:p>
            <a:r>
              <a:rPr lang="en-US" sz="2000" dirty="0">
                <a:latin typeface="+mj-lt"/>
              </a:rPr>
              <a:t>How much emphasis is put on impacting the community in your </a:t>
            </a:r>
            <a:r>
              <a:rPr lang="en-US" sz="2000" b="1" dirty="0">
                <a:latin typeface="+mj-lt"/>
              </a:rPr>
              <a:t>Fiver Challenge Workbook </a:t>
            </a:r>
            <a:r>
              <a:rPr lang="en-US" sz="2000" dirty="0">
                <a:latin typeface="+mj-lt"/>
              </a:rPr>
              <a:t>and </a:t>
            </a:r>
            <a:r>
              <a:rPr lang="en-US" sz="2000" b="1" dirty="0">
                <a:latin typeface="+mj-lt"/>
              </a:rPr>
              <a:t>Reflective Video</a:t>
            </a:r>
            <a:r>
              <a:rPr lang="en-US" sz="2000" dirty="0">
                <a:latin typeface="+mj-lt"/>
              </a:rPr>
              <a:t>?</a:t>
            </a:r>
          </a:p>
          <a:p>
            <a:r>
              <a:rPr lang="en-US" sz="2000" dirty="0">
                <a:latin typeface="+mj-lt"/>
              </a:rPr>
              <a:t>How strong is your explanation for how community impact was achieved?</a:t>
            </a:r>
          </a:p>
        </p:txBody>
      </p:sp>
      <p:sp>
        <p:nvSpPr>
          <p:cNvPr id="2" name="Title">
            <a:extLst>
              <a:ext uri="{FF2B5EF4-FFF2-40B4-BE49-F238E27FC236}">
                <a16:creationId xmlns:a16="http://schemas.microsoft.com/office/drawing/2014/main" id="{C0A3C40A-CB93-A37D-704C-68565D37587D}"/>
              </a:ext>
            </a:extLst>
          </p:cNvPr>
          <p:cNvSpPr>
            <a:spLocks noGrp="1" noRot="1" noMove="1" noResize="1" noEditPoints="1" noAdjustHandles="1" noChangeArrowheads="1" noChangeShapeType="1"/>
          </p:cNvSpPr>
          <p:nvPr>
            <p:ph type="title"/>
          </p:nvPr>
        </p:nvSpPr>
        <p:spPr/>
        <p:txBody>
          <a:bodyPr/>
          <a:lstStyle/>
          <a:p>
            <a:r>
              <a:rPr lang="en-GB" dirty="0"/>
              <a:t>Fiver for Good</a:t>
            </a:r>
            <a:endParaRPr lang="en-US" dirty="0"/>
          </a:p>
        </p:txBody>
      </p:sp>
      <p:sp>
        <p:nvSpPr>
          <p:cNvPr id="16" name="Overlay">
            <a:extLst>
              <a:ext uri="{FF2B5EF4-FFF2-40B4-BE49-F238E27FC236}">
                <a16:creationId xmlns:a16="http://schemas.microsoft.com/office/drawing/2014/main" id="{8AB5A9B3-FCCB-BF1F-2F9B-CAB8217ED32C}"/>
              </a:ext>
            </a:extLst>
          </p:cNvPr>
          <p:cNvSpPr>
            <a:spLocks noGrp="1" noRot="1" noMove="1" noResize="1" noEditPoints="1" noAdjustHandles="1" noChangeArrowheads="1" noChangeShapeType="1"/>
          </p:cNvSpPr>
          <p:nvPr/>
        </p:nvSpPr>
        <p:spPr>
          <a:xfrm>
            <a:off x="1" y="1"/>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ank">
            <a:extLst>
              <a:ext uri="{FF2B5EF4-FFF2-40B4-BE49-F238E27FC236}">
                <a16:creationId xmlns:a16="http://schemas.microsoft.com/office/drawing/2014/main" id="{0469563F-E1C9-6DEC-08BE-EBF9D887D52F}"/>
              </a:ext>
            </a:extLst>
          </p:cNvPr>
          <p:cNvSpPr>
            <a:spLocks noGrp="1" noRot="1" noMove="1" noResize="1" noEditPoints="1" noAdjustHandles="1" noChangeArrowheads="1" noChangeShapeType="1"/>
          </p:cNvSpPr>
          <p:nvPr/>
        </p:nvSpPr>
        <p:spPr>
          <a:xfrm flipH="1">
            <a:off x="4636360" y="5930167"/>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solidFill>
                  <a:schemeClr val="bg1"/>
                </a:solidFill>
              </a:rPr>
              <a:t>Keep a note in your Workbook!</a:t>
            </a:r>
          </a:p>
        </p:txBody>
      </p:sp>
      <p:grpSp>
        <p:nvGrpSpPr>
          <p:cNvPr id="4" name="Reflection">
            <a:extLst>
              <a:ext uri="{FF2B5EF4-FFF2-40B4-BE49-F238E27FC236}">
                <a16:creationId xmlns:a16="http://schemas.microsoft.com/office/drawing/2014/main" id="{24D77E13-83F2-3FA5-994E-F3A20DD45126}"/>
              </a:ext>
            </a:extLst>
          </p:cNvPr>
          <p:cNvGrpSpPr>
            <a:grpSpLocks noGrp="1" noUngrp="1" noRot="1" noMove="1" noResize="1"/>
          </p:cNvGrpSpPr>
          <p:nvPr/>
        </p:nvGrpSpPr>
        <p:grpSpPr>
          <a:xfrm>
            <a:off x="3371100" y="4762717"/>
            <a:ext cx="8254474" cy="1440000"/>
            <a:chOff x="3371100" y="4762717"/>
            <a:chExt cx="8254474" cy="1440000"/>
          </a:xfrm>
        </p:grpSpPr>
        <p:sp>
          <p:nvSpPr>
            <p:cNvPr id="5" name="Prompt">
              <a:extLst>
                <a:ext uri="{FF2B5EF4-FFF2-40B4-BE49-F238E27FC236}">
                  <a16:creationId xmlns:a16="http://schemas.microsoft.com/office/drawing/2014/main" id="{7FD9DB6A-347A-FA5F-2510-83FA0246A091}"/>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solidFill>
                    <a:srgbClr val="22404D"/>
                  </a:solidFill>
                </a:rPr>
                <a:t>How could you support your local community?</a:t>
              </a:r>
              <a:endParaRPr b="1" i="0" u="none" strike="noStrike" cap="none" dirty="0">
                <a:solidFill>
                  <a:srgbClr val="22404D"/>
                </a:solidFill>
              </a:endParaRPr>
            </a:p>
          </p:txBody>
        </p:sp>
        <p:pic>
          <p:nvPicPr>
            <p:cNvPr id="6" name="Image">
              <a:extLst>
                <a:ext uri="{FF2B5EF4-FFF2-40B4-BE49-F238E27FC236}">
                  <a16:creationId xmlns:a16="http://schemas.microsoft.com/office/drawing/2014/main" id="{2926DE85-22DB-2EE2-503D-2B1D6AC8FDAA}"/>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185574" y="4762717"/>
              <a:ext cx="1440000" cy="1440000"/>
            </a:xfrm>
            <a:prstGeom prst="rect">
              <a:avLst/>
            </a:prstGeom>
            <a:effectLst>
              <a:outerShdw blurRad="50800" dist="38100" dir="2700000" algn="tl" rotWithShape="0">
                <a:prstClr val="black">
                  <a:alpha val="40000"/>
                </a:prstClr>
              </a:outerShdw>
            </a:effectLst>
          </p:spPr>
        </p:pic>
      </p:grpSp>
      <p:sp>
        <p:nvSpPr>
          <p:cNvPr id="8" name="Example 3">
            <a:extLst>
              <a:ext uri="{FF2B5EF4-FFF2-40B4-BE49-F238E27FC236}">
                <a16:creationId xmlns:a16="http://schemas.microsoft.com/office/drawing/2014/main" id="{574B5919-55DB-F8DB-23AB-34F553BFE8E4}"/>
              </a:ext>
            </a:extLst>
          </p:cNvPr>
          <p:cNvSpPr>
            <a:spLocks noGrp="1" noRot="1" noMove="1" noResize="1" noEditPoints="1" noAdjustHandles="1" noChangeArrowheads="1" noChangeShapeType="1"/>
          </p:cNvSpPr>
          <p:nvPr/>
        </p:nvSpPr>
        <p:spPr>
          <a:xfrm flipH="1">
            <a:off x="1343896" y="3018436"/>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buSzPts val="1400"/>
            </a:pPr>
            <a:r>
              <a:rPr lang="en-US" dirty="0">
                <a:solidFill>
                  <a:schemeClr val="bg1"/>
                </a:solidFill>
              </a:rPr>
              <a:t>Crafting special bandanas designed specifically for guide dogs.</a:t>
            </a:r>
          </a:p>
        </p:txBody>
      </p:sp>
      <p:sp>
        <p:nvSpPr>
          <p:cNvPr id="10" name="Example 2">
            <a:extLst>
              <a:ext uri="{FF2B5EF4-FFF2-40B4-BE49-F238E27FC236}">
                <a16:creationId xmlns:a16="http://schemas.microsoft.com/office/drawing/2014/main" id="{3EE65CBF-DCE9-3B3E-AF34-12D2C2DBF8A9}"/>
              </a:ext>
            </a:extLst>
          </p:cNvPr>
          <p:cNvSpPr>
            <a:spLocks noGrp="1" noRot="1" noMove="1" noResize="1" noEditPoints="1" noAdjustHandles="1" noChangeArrowheads="1" noChangeShapeType="1"/>
          </p:cNvSpPr>
          <p:nvPr/>
        </p:nvSpPr>
        <p:spPr>
          <a:xfrm flipH="1">
            <a:off x="1343896" y="2324417"/>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buSzPts val="1400"/>
            </a:pPr>
            <a:r>
              <a:rPr lang="en-US" dirty="0">
                <a:solidFill>
                  <a:schemeClr val="bg1"/>
                </a:solidFill>
              </a:rPr>
              <a:t>Creating items designed to ease stress and anxiety (e.g. stress balls, fidget spinners).</a:t>
            </a:r>
          </a:p>
        </p:txBody>
      </p:sp>
      <p:grpSp>
        <p:nvGrpSpPr>
          <p:cNvPr id="11" name="Example 1">
            <a:extLst>
              <a:ext uri="{FF2B5EF4-FFF2-40B4-BE49-F238E27FC236}">
                <a16:creationId xmlns:a16="http://schemas.microsoft.com/office/drawing/2014/main" id="{8785BF63-6B4A-BD9B-A587-3C3E6EA09136}"/>
              </a:ext>
            </a:extLst>
          </p:cNvPr>
          <p:cNvGrpSpPr>
            <a:grpSpLocks noGrp="1" noUngrp="1" noRot="1" noMove="1" noResize="1"/>
          </p:cNvGrpSpPr>
          <p:nvPr/>
        </p:nvGrpSpPr>
        <p:grpSpPr>
          <a:xfrm>
            <a:off x="1343896" y="863930"/>
            <a:ext cx="10009904" cy="1311741"/>
            <a:chOff x="1343896" y="863930"/>
            <a:chExt cx="10009904" cy="1311741"/>
          </a:xfrm>
        </p:grpSpPr>
        <p:sp>
          <p:nvSpPr>
            <p:cNvPr id="12" name="Example 1">
              <a:extLst>
                <a:ext uri="{FF2B5EF4-FFF2-40B4-BE49-F238E27FC236}">
                  <a16:creationId xmlns:a16="http://schemas.microsoft.com/office/drawing/2014/main" id="{0AF8A7FC-05C1-869C-F5ED-74C6E8E62586}"/>
                </a:ext>
              </a:extLst>
            </p:cNvPr>
            <p:cNvSpPr>
              <a:spLocks noGrp="1" noRot="1" noMove="1" noResize="1" noEditPoints="1" noAdjustHandles="1" noChangeArrowheads="1" noChangeShapeType="1"/>
            </p:cNvSpPr>
            <p:nvPr/>
          </p:nvSpPr>
          <p:spPr>
            <a:xfrm flipH="1">
              <a:off x="1343896" y="1630398"/>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l" rtl="0">
                <a:lnSpc>
                  <a:spcPct val="100000"/>
                </a:lnSpc>
                <a:spcBef>
                  <a:spcPts val="0"/>
                </a:spcBef>
                <a:spcAft>
                  <a:spcPts val="0"/>
                </a:spcAft>
                <a:buSzPts val="1400"/>
              </a:pPr>
              <a:r>
                <a:rPr lang="en-US" b="0" dirty="0">
                  <a:solidFill>
                    <a:schemeClr val="bg1"/>
                  </a:solidFill>
                </a:rPr>
                <a:t>Making items for disadvantaged community members, that customers can ‘sponsor’.</a:t>
              </a:r>
            </a:p>
          </p:txBody>
        </p:sp>
        <p:grpSp>
          <p:nvGrpSpPr>
            <p:cNvPr id="13" name="Group 12">
              <a:extLst>
                <a:ext uri="{FF2B5EF4-FFF2-40B4-BE49-F238E27FC236}">
                  <a16:creationId xmlns:a16="http://schemas.microsoft.com/office/drawing/2014/main" id="{5C57D6E6-1935-96E6-92EE-B4AC049DE4EC}"/>
                </a:ext>
              </a:extLst>
            </p:cNvPr>
            <p:cNvGrpSpPr>
              <a:grpSpLocks noGrp="1" noUngrp="1" noRot="1" noMove="1" noResize="1"/>
            </p:cNvGrpSpPr>
            <p:nvPr/>
          </p:nvGrpSpPr>
          <p:grpSpPr>
            <a:xfrm>
              <a:off x="5013816" y="863930"/>
              <a:ext cx="2512029" cy="648000"/>
              <a:chOff x="5001985" y="863930"/>
              <a:chExt cx="2512029" cy="648000"/>
            </a:xfrm>
          </p:grpSpPr>
          <p:pic>
            <p:nvPicPr>
              <p:cNvPr id="14" name="Image" descr="Checkbox Checked with solid fill">
                <a:extLst>
                  <a:ext uri="{FF2B5EF4-FFF2-40B4-BE49-F238E27FC236}">
                    <a16:creationId xmlns:a16="http://schemas.microsoft.com/office/drawing/2014/main" id="{30FAFFAE-DBE2-877B-B592-91397EB6A9D4}"/>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6866014" y="863930"/>
                <a:ext cx="648000" cy="648000"/>
              </a:xfrm>
              <a:prstGeom prst="rect">
                <a:avLst/>
              </a:prstGeom>
              <a:effectLst/>
            </p:spPr>
          </p:pic>
          <p:sp>
            <p:nvSpPr>
              <p:cNvPr id="15" name="Example Title">
                <a:extLst>
                  <a:ext uri="{FF2B5EF4-FFF2-40B4-BE49-F238E27FC236}">
                    <a16:creationId xmlns:a16="http://schemas.microsoft.com/office/drawing/2014/main" id="{83933C07-17F2-203D-E454-611A4860DA32}"/>
                  </a:ext>
                </a:extLst>
              </p:cNvPr>
              <p:cNvSpPr txBox="1">
                <a:spLocks noGrp="1" noRot="1" noMove="1" noResize="1" noEditPoints="1" noAdjustHandles="1" noChangeArrowheads="1" noChangeShapeType="1"/>
              </p:cNvSpPr>
              <p:nvPr/>
            </p:nvSpPr>
            <p:spPr>
              <a:xfrm>
                <a:off x="5001985" y="948459"/>
                <a:ext cx="2188029" cy="461665"/>
              </a:xfrm>
              <a:prstGeom prst="rect">
                <a:avLst/>
              </a:prstGeom>
              <a:noFill/>
            </p:spPr>
            <p:txBody>
              <a:bodyPr wrap="square" rtlCol="0">
                <a:spAutoFit/>
              </a:bodyPr>
              <a:lstStyle/>
              <a:p>
                <a:pPr algn="ctr"/>
                <a:r>
                  <a:rPr lang="en-GB" sz="2400" dirty="0">
                    <a:solidFill>
                      <a:srgbClr val="BBD153"/>
                    </a:solidFill>
                    <a:latin typeface="Montserrat ExtraBold" pitchFamily="2" charset="0"/>
                  </a:rPr>
                  <a:t>Examples</a:t>
                </a:r>
              </a:p>
            </p:txBody>
          </p:sp>
        </p:grpSp>
      </p:grpSp>
    </p:spTree>
    <p:extLst>
      <p:ext uri="{BB962C8B-B14F-4D97-AF65-F5344CB8AC3E}">
        <p14:creationId xmlns:p14="http://schemas.microsoft.com/office/powerpoint/2010/main" val="101744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1000"/>
                                        <p:tgtEl>
                                          <p:spTgt spid="9">
                                            <p:txEl>
                                              <p:pRg st="7" end="7"/>
                                            </p:txEl>
                                          </p:spTgt>
                                        </p:tgtEl>
                                      </p:cBhvr>
                                    </p:animEffect>
                                    <p:anim calcmode="lin" valueType="num">
                                      <p:cBhvr>
                                        <p:cTn id="3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37"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900" decel="100000" fill="hold"/>
                                        <p:tgtEl>
                                          <p:spTgt spid="11"/>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900" decel="100000" fill="hold"/>
                                        <p:tgtEl>
                                          <p:spTgt spid="10"/>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63" fill="hold">
                            <p:stCondLst>
                              <p:cond delay="2000"/>
                            </p:stCondLst>
                            <p:childTnLst>
                              <p:par>
                                <p:cTn id="64" presetID="37" presetClass="entr" presetSubtype="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900" decel="100000" fill="hold"/>
                                        <p:tgtEl>
                                          <p:spTgt spid="8"/>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7" presetClass="entr" presetSubtype="0"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anim calcmode="lin" valueType="num">
                                      <p:cBhvr>
                                        <p:cTn id="75" dur="1000" fill="hold"/>
                                        <p:tgtEl>
                                          <p:spTgt spid="4"/>
                                        </p:tgtEl>
                                        <p:attrNameLst>
                                          <p:attrName>ppt_x</p:attrName>
                                        </p:attrNameLst>
                                      </p:cBhvr>
                                      <p:tavLst>
                                        <p:tav tm="0">
                                          <p:val>
                                            <p:strVal val="#ppt_x"/>
                                          </p:val>
                                        </p:tav>
                                        <p:tav tm="100000">
                                          <p:val>
                                            <p:strVal val="#ppt_x"/>
                                          </p:val>
                                        </p:tav>
                                      </p:tavLst>
                                    </p:anim>
                                    <p:anim calcmode="lin" valueType="num">
                                      <p:cBhvr>
                                        <p:cTn id="76" dur="900" decel="100000" fill="hold"/>
                                        <p:tgtEl>
                                          <p:spTgt spid="4"/>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78" fill="hold">
                            <p:stCondLst>
                              <p:cond delay="1000"/>
                            </p:stCondLst>
                            <p:childTnLst>
                              <p:par>
                                <p:cTn id="79" presetID="47" presetClass="entr" presetSubtype="0" fill="hold" grpId="0"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1000"/>
                                        <p:tgtEl>
                                          <p:spTgt spid="3"/>
                                        </p:tgtEl>
                                      </p:cBhvr>
                                    </p:animEffect>
                                    <p:anim calcmode="lin" valueType="num">
                                      <p:cBhvr>
                                        <p:cTn id="82" dur="1000" fill="hold"/>
                                        <p:tgtEl>
                                          <p:spTgt spid="3"/>
                                        </p:tgtEl>
                                        <p:attrNameLst>
                                          <p:attrName>ppt_x</p:attrName>
                                        </p:attrNameLst>
                                      </p:cBhvr>
                                      <p:tavLst>
                                        <p:tav tm="0">
                                          <p:val>
                                            <p:strVal val="#ppt_x"/>
                                          </p:val>
                                        </p:tav>
                                        <p:tav tm="100000">
                                          <p:val>
                                            <p:strVal val="#ppt_x"/>
                                          </p:val>
                                        </p:tav>
                                      </p:tavLst>
                                    </p:anim>
                                    <p:anim calcmode="lin" valueType="num">
                                      <p:cBhvr>
                                        <p:cTn id="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P spid="3" grpId="0" animBg="1"/>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a:extLst>
              <a:ext uri="{FF2B5EF4-FFF2-40B4-BE49-F238E27FC236}">
                <a16:creationId xmlns:a16="http://schemas.microsoft.com/office/drawing/2014/main" id="{711FA812-8C34-0A1C-3ACF-117B57884EE4}"/>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r>
              <a:rPr lang="en-US" dirty="0">
                <a:latin typeface="+mj-lt"/>
              </a:rPr>
              <a:t>Young Enterprise is the UK’s leading financial and enterprise education charity and have been running </a:t>
            </a:r>
            <a:r>
              <a:rPr lang="en-US" dirty="0" err="1">
                <a:latin typeface="+mj-lt"/>
              </a:rPr>
              <a:t>programmes</a:t>
            </a:r>
            <a:r>
              <a:rPr lang="en-US" dirty="0">
                <a:latin typeface="+mj-lt"/>
              </a:rPr>
              <a:t> since 1963.</a:t>
            </a:r>
          </a:p>
          <a:p>
            <a:endParaRPr lang="en-US" dirty="0">
              <a:latin typeface="+mj-lt"/>
            </a:endParaRPr>
          </a:p>
          <a:p>
            <a:r>
              <a:rPr lang="en-US" dirty="0">
                <a:latin typeface="+mj-lt"/>
              </a:rPr>
              <a:t>We run a range of enterprise and financial education </a:t>
            </a:r>
            <a:r>
              <a:rPr lang="en-US" dirty="0" err="1">
                <a:latin typeface="+mj-lt"/>
              </a:rPr>
              <a:t>programmes</a:t>
            </a:r>
            <a:r>
              <a:rPr lang="en-US" dirty="0">
                <a:latin typeface="+mj-lt"/>
              </a:rPr>
              <a:t> for young people aged 4 – 25.</a:t>
            </a:r>
          </a:p>
          <a:p>
            <a:endParaRPr lang="en-US" dirty="0">
              <a:latin typeface="+mj-lt"/>
            </a:endParaRPr>
          </a:p>
          <a:p>
            <a:r>
              <a:rPr lang="en-US" b="1" dirty="0">
                <a:latin typeface="+mj-lt"/>
              </a:rPr>
              <a:t>Our Mission: </a:t>
            </a:r>
            <a:r>
              <a:rPr lang="en-US" dirty="0">
                <a:latin typeface="+mj-lt"/>
              </a:rPr>
              <a:t>Empowering young people to discover, develop and celebrate their skills and potential.</a:t>
            </a:r>
          </a:p>
          <a:p>
            <a:endParaRPr lang="en-US" dirty="0">
              <a:latin typeface="+mj-lt"/>
            </a:endParaRPr>
          </a:p>
          <a:p>
            <a:r>
              <a:rPr lang="en-US" b="1" dirty="0">
                <a:latin typeface="+mj-lt"/>
              </a:rPr>
              <a:t>Our Vision: </a:t>
            </a:r>
            <a:r>
              <a:rPr lang="en-US" dirty="0">
                <a:latin typeface="+mj-lt"/>
              </a:rPr>
              <a:t>Every young person has the opportunity to learn the vital skills and enterprising mindset needed to earn and look after their money and make a positive contribution to their community.</a:t>
            </a:r>
          </a:p>
          <a:p>
            <a:pPr marL="0" indent="0">
              <a:buNone/>
            </a:pPr>
            <a:endParaRPr lang="en-US" dirty="0">
              <a:latin typeface="+mj-lt"/>
            </a:endParaRPr>
          </a:p>
        </p:txBody>
      </p:sp>
      <p:sp>
        <p:nvSpPr>
          <p:cNvPr id="2" name="Title">
            <a:extLst>
              <a:ext uri="{FF2B5EF4-FFF2-40B4-BE49-F238E27FC236}">
                <a16:creationId xmlns:a16="http://schemas.microsoft.com/office/drawing/2014/main" id="{34791F6D-5DD3-C310-AD26-5B1F47CC0851}"/>
              </a:ext>
            </a:extLst>
          </p:cNvPr>
          <p:cNvSpPr>
            <a:spLocks noGrp="1" noRot="1" noMove="1" noResize="1" noEditPoints="1" noAdjustHandles="1" noChangeArrowheads="1" noChangeShapeType="1"/>
          </p:cNvSpPr>
          <p:nvPr>
            <p:ph type="title"/>
          </p:nvPr>
        </p:nvSpPr>
        <p:spPr/>
        <p:txBody>
          <a:bodyPr/>
          <a:lstStyle/>
          <a:p>
            <a:r>
              <a:rPr lang="en-GB" dirty="0"/>
              <a:t>Young Enterprise</a:t>
            </a:r>
            <a:endParaRPr lang="en-US" dirty="0"/>
          </a:p>
        </p:txBody>
      </p:sp>
    </p:spTree>
    <p:extLst>
      <p:ext uri="{BB962C8B-B14F-4D97-AF65-F5344CB8AC3E}">
        <p14:creationId xmlns:p14="http://schemas.microsoft.com/office/powerpoint/2010/main" val="305931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B8B09-0997-C3BF-AB32-875137CD9213}"/>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8B780CBB-68A3-A044-3138-A2A73C197027}"/>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dirty="0">
                <a:latin typeface="+mj-lt"/>
              </a:rPr>
              <a:t>The </a:t>
            </a:r>
            <a:r>
              <a:rPr lang="en-US" sz="2000" b="1" dirty="0">
                <a:latin typeface="+mj-lt"/>
              </a:rPr>
              <a:t>Best in Sustainability </a:t>
            </a:r>
            <a:r>
              <a:rPr lang="en-US" sz="2000" dirty="0">
                <a:latin typeface="+mj-lt"/>
              </a:rPr>
              <a:t>award is, of course, all about sustainability. </a:t>
            </a:r>
          </a:p>
          <a:p>
            <a:pPr marL="0" indent="0">
              <a:buNone/>
            </a:pPr>
            <a:endParaRPr lang="en-US" sz="2000" dirty="0">
              <a:latin typeface="+mj-lt"/>
            </a:endParaRPr>
          </a:p>
          <a:p>
            <a:pPr marL="0" indent="0">
              <a:buNone/>
            </a:pPr>
            <a:r>
              <a:rPr lang="en-US" sz="2000" dirty="0">
                <a:latin typeface="+mj-lt"/>
              </a:rPr>
              <a:t>This award </a:t>
            </a:r>
            <a:r>
              <a:rPr lang="en-US" sz="2000" dirty="0" err="1">
                <a:latin typeface="+mj-lt"/>
              </a:rPr>
              <a:t>recognises</a:t>
            </a:r>
            <a:r>
              <a:rPr lang="en-US" sz="2000" dirty="0">
                <a:latin typeface="+mj-lt"/>
              </a:rPr>
              <a:t> a pupil business that demonstrates a clear focus on sustainability throughout their challenge.</a:t>
            </a:r>
          </a:p>
          <a:p>
            <a:pPr marL="0" indent="0">
              <a:buNone/>
            </a:pPr>
            <a:endParaRPr lang="en-US" sz="2000" dirty="0">
              <a:latin typeface="+mj-lt"/>
            </a:endParaRPr>
          </a:p>
          <a:p>
            <a:pPr marL="0" indent="0">
              <a:buNone/>
            </a:pPr>
            <a:r>
              <a:rPr lang="en-US" sz="2000" b="1" dirty="0">
                <a:latin typeface="+mj-lt"/>
              </a:rPr>
              <a:t>Judging Criteria</a:t>
            </a:r>
          </a:p>
          <a:p>
            <a:pPr marL="0" indent="0">
              <a:buNone/>
            </a:pPr>
            <a:endParaRPr lang="en-US" sz="2000" dirty="0">
              <a:latin typeface="+mj-lt"/>
            </a:endParaRPr>
          </a:p>
          <a:p>
            <a:r>
              <a:rPr lang="en-US" sz="2000" dirty="0">
                <a:latin typeface="+mj-lt"/>
              </a:rPr>
              <a:t>How sustainable is your product or service?</a:t>
            </a:r>
          </a:p>
          <a:p>
            <a:r>
              <a:rPr lang="en-US" sz="2000" dirty="0">
                <a:latin typeface="+mj-lt"/>
              </a:rPr>
              <a:t>How much emphasis is put on sustainability in your </a:t>
            </a:r>
            <a:r>
              <a:rPr lang="en-US" sz="2000" b="1" dirty="0">
                <a:latin typeface="+mj-lt"/>
              </a:rPr>
              <a:t>Fiver Challenge Workbook </a:t>
            </a:r>
            <a:r>
              <a:rPr lang="en-US" sz="2000" dirty="0">
                <a:latin typeface="+mj-lt"/>
              </a:rPr>
              <a:t>and </a:t>
            </a:r>
            <a:r>
              <a:rPr lang="en-US" sz="2000" b="1" dirty="0">
                <a:latin typeface="+mj-lt"/>
              </a:rPr>
              <a:t>Reflective Video</a:t>
            </a:r>
            <a:r>
              <a:rPr lang="en-US" sz="2000" dirty="0">
                <a:latin typeface="+mj-lt"/>
              </a:rPr>
              <a:t>?</a:t>
            </a:r>
          </a:p>
          <a:p>
            <a:r>
              <a:rPr lang="en-US" sz="2000" dirty="0">
                <a:latin typeface="+mj-lt"/>
              </a:rPr>
              <a:t>How strong is your explanation for how sustainability was achieved?</a:t>
            </a:r>
          </a:p>
        </p:txBody>
      </p:sp>
      <p:sp>
        <p:nvSpPr>
          <p:cNvPr id="2" name="Title">
            <a:extLst>
              <a:ext uri="{FF2B5EF4-FFF2-40B4-BE49-F238E27FC236}">
                <a16:creationId xmlns:a16="http://schemas.microsoft.com/office/drawing/2014/main" id="{B2CA72A8-C361-5C59-AFF2-969DE020A078}"/>
              </a:ext>
            </a:extLst>
          </p:cNvPr>
          <p:cNvSpPr>
            <a:spLocks noGrp="1" noRot="1" noMove="1" noResize="1" noEditPoints="1" noAdjustHandles="1" noChangeArrowheads="1" noChangeShapeType="1"/>
          </p:cNvSpPr>
          <p:nvPr>
            <p:ph type="title"/>
          </p:nvPr>
        </p:nvSpPr>
        <p:spPr/>
        <p:txBody>
          <a:bodyPr/>
          <a:lstStyle/>
          <a:p>
            <a:r>
              <a:rPr lang="en-GB" dirty="0"/>
              <a:t>Best in Sustainability</a:t>
            </a:r>
            <a:endParaRPr lang="en-US" dirty="0"/>
          </a:p>
        </p:txBody>
      </p:sp>
      <p:sp>
        <p:nvSpPr>
          <p:cNvPr id="16" name="Overlay">
            <a:extLst>
              <a:ext uri="{FF2B5EF4-FFF2-40B4-BE49-F238E27FC236}">
                <a16:creationId xmlns:a16="http://schemas.microsoft.com/office/drawing/2014/main" id="{EE93F0AE-C88D-57BE-84B5-0F0F83F789D0}"/>
              </a:ext>
            </a:extLst>
          </p:cNvPr>
          <p:cNvSpPr>
            <a:spLocks noGrp="1" noRot="1" noMove="1" noResize="1" noEditPoints="1" noAdjustHandles="1" noChangeArrowheads="1" noChangeShapeType="1"/>
          </p:cNvSpPr>
          <p:nvPr/>
        </p:nvSpPr>
        <p:spPr>
          <a:xfrm>
            <a:off x="1" y="1"/>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ank">
            <a:extLst>
              <a:ext uri="{FF2B5EF4-FFF2-40B4-BE49-F238E27FC236}">
                <a16:creationId xmlns:a16="http://schemas.microsoft.com/office/drawing/2014/main" id="{6BFBE0D1-2316-0319-D766-2F04DF03DEC7}"/>
              </a:ext>
            </a:extLst>
          </p:cNvPr>
          <p:cNvSpPr>
            <a:spLocks noGrp="1" noRot="1" noMove="1" noResize="1" noEditPoints="1" noAdjustHandles="1" noChangeArrowheads="1" noChangeShapeType="1"/>
          </p:cNvSpPr>
          <p:nvPr/>
        </p:nvSpPr>
        <p:spPr>
          <a:xfrm flipH="1">
            <a:off x="4636360" y="5930167"/>
            <a:ext cx="5452180" cy="595068"/>
          </a:xfrm>
          <a:prstGeom prst="rect">
            <a:avLst/>
          </a:prstGeom>
          <a:solidFill>
            <a:srgbClr val="BBD153"/>
          </a:solidFill>
          <a:ln w="9525" cap="flat" cmpd="sng">
            <a:no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lgn="ctr" rtl="0">
              <a:spcBef>
                <a:spcPts val="0"/>
              </a:spcBef>
              <a:spcAft>
                <a:spcPts val="0"/>
              </a:spcAft>
            </a:pPr>
            <a:r>
              <a:rPr lang="en-US" b="1" dirty="0">
                <a:solidFill>
                  <a:schemeClr val="bg1"/>
                </a:solidFill>
              </a:rPr>
              <a:t>Get creative!</a:t>
            </a:r>
          </a:p>
        </p:txBody>
      </p:sp>
      <p:grpSp>
        <p:nvGrpSpPr>
          <p:cNvPr id="4" name="Reflection">
            <a:extLst>
              <a:ext uri="{FF2B5EF4-FFF2-40B4-BE49-F238E27FC236}">
                <a16:creationId xmlns:a16="http://schemas.microsoft.com/office/drawing/2014/main" id="{BAB45AE2-71E2-9D72-0D1D-93651AF021B8}"/>
              </a:ext>
            </a:extLst>
          </p:cNvPr>
          <p:cNvGrpSpPr>
            <a:grpSpLocks noGrp="1" noUngrp="1" noRot="1" noMove="1" noResize="1"/>
          </p:cNvGrpSpPr>
          <p:nvPr/>
        </p:nvGrpSpPr>
        <p:grpSpPr>
          <a:xfrm>
            <a:off x="3371100" y="4762717"/>
            <a:ext cx="8254474" cy="1440000"/>
            <a:chOff x="3371100" y="4762717"/>
            <a:chExt cx="8254474" cy="1440000"/>
          </a:xfrm>
        </p:grpSpPr>
        <p:sp>
          <p:nvSpPr>
            <p:cNvPr id="5" name="Prompt">
              <a:extLst>
                <a:ext uri="{FF2B5EF4-FFF2-40B4-BE49-F238E27FC236}">
                  <a16:creationId xmlns:a16="http://schemas.microsoft.com/office/drawing/2014/main" id="{762B0C32-78A6-3A29-CD43-0DA48FD59547}"/>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solidFill>
                    <a:srgbClr val="22404D"/>
                  </a:solidFill>
                </a:rPr>
                <a:t>How can you make your business sustainable?</a:t>
              </a:r>
              <a:endParaRPr lang="en-US" b="1" i="0" u="none" strike="noStrike" cap="none" dirty="0">
                <a:solidFill>
                  <a:srgbClr val="22404D"/>
                </a:solidFill>
              </a:endParaRPr>
            </a:p>
          </p:txBody>
        </p:sp>
        <p:pic>
          <p:nvPicPr>
            <p:cNvPr id="6" name="Image">
              <a:extLst>
                <a:ext uri="{FF2B5EF4-FFF2-40B4-BE49-F238E27FC236}">
                  <a16:creationId xmlns:a16="http://schemas.microsoft.com/office/drawing/2014/main" id="{60E44CC9-9DFC-1861-C157-B562B8DA7A1D}"/>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185574" y="4762717"/>
              <a:ext cx="1440000" cy="1440000"/>
            </a:xfrm>
            <a:prstGeom prst="rect">
              <a:avLst/>
            </a:prstGeom>
            <a:effectLst>
              <a:outerShdw blurRad="50800" dist="38100" dir="2700000" algn="tl" rotWithShape="0">
                <a:prstClr val="black">
                  <a:alpha val="40000"/>
                </a:prstClr>
              </a:outerShdw>
            </a:effectLst>
          </p:spPr>
        </p:pic>
      </p:grpSp>
      <p:sp>
        <p:nvSpPr>
          <p:cNvPr id="8" name="Example 3">
            <a:extLst>
              <a:ext uri="{FF2B5EF4-FFF2-40B4-BE49-F238E27FC236}">
                <a16:creationId xmlns:a16="http://schemas.microsoft.com/office/drawing/2014/main" id="{AC98EE0E-21E5-A976-1CE2-DC0291EF00FA}"/>
              </a:ext>
            </a:extLst>
          </p:cNvPr>
          <p:cNvSpPr>
            <a:spLocks noGrp="1" noRot="1" noMove="1" noResize="1" noEditPoints="1" noAdjustHandles="1" noChangeArrowheads="1" noChangeShapeType="1"/>
          </p:cNvSpPr>
          <p:nvPr/>
        </p:nvSpPr>
        <p:spPr>
          <a:xfrm flipH="1">
            <a:off x="1343896" y="3018436"/>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buSzPts val="1400"/>
            </a:pPr>
            <a:r>
              <a:rPr lang="en-US" dirty="0">
                <a:solidFill>
                  <a:schemeClr val="bg1"/>
                </a:solidFill>
              </a:rPr>
              <a:t>Repurposing old clothing by turning it into scrunchies or other hair accessories.</a:t>
            </a:r>
            <a:endParaRPr lang="en-US" b="1" dirty="0">
              <a:solidFill>
                <a:schemeClr val="bg1"/>
              </a:solidFill>
            </a:endParaRPr>
          </a:p>
        </p:txBody>
      </p:sp>
      <p:sp>
        <p:nvSpPr>
          <p:cNvPr id="10" name="Example 2">
            <a:extLst>
              <a:ext uri="{FF2B5EF4-FFF2-40B4-BE49-F238E27FC236}">
                <a16:creationId xmlns:a16="http://schemas.microsoft.com/office/drawing/2014/main" id="{29C622D0-B2C7-38F7-3655-731107ACCC83}"/>
              </a:ext>
            </a:extLst>
          </p:cNvPr>
          <p:cNvSpPr>
            <a:spLocks noGrp="1" noRot="1" noMove="1" noResize="1" noEditPoints="1" noAdjustHandles="1" noChangeArrowheads="1" noChangeShapeType="1"/>
          </p:cNvSpPr>
          <p:nvPr/>
        </p:nvSpPr>
        <p:spPr>
          <a:xfrm flipH="1">
            <a:off x="1343896" y="2324417"/>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a:buSzPts val="1400"/>
            </a:pPr>
            <a:r>
              <a:rPr lang="en-US" dirty="0">
                <a:solidFill>
                  <a:schemeClr val="bg1"/>
                </a:solidFill>
              </a:rPr>
              <a:t>Using biodegradable materials for making </a:t>
            </a:r>
            <a:r>
              <a:rPr lang="en-US" dirty="0" err="1">
                <a:solidFill>
                  <a:schemeClr val="bg1"/>
                </a:solidFill>
              </a:rPr>
              <a:t>jewellery</a:t>
            </a:r>
            <a:r>
              <a:rPr lang="en-US" dirty="0">
                <a:solidFill>
                  <a:schemeClr val="bg1"/>
                </a:solidFill>
              </a:rPr>
              <a:t>, such as clay beads.</a:t>
            </a:r>
          </a:p>
        </p:txBody>
      </p:sp>
      <p:grpSp>
        <p:nvGrpSpPr>
          <p:cNvPr id="11" name="Example 1">
            <a:extLst>
              <a:ext uri="{FF2B5EF4-FFF2-40B4-BE49-F238E27FC236}">
                <a16:creationId xmlns:a16="http://schemas.microsoft.com/office/drawing/2014/main" id="{5779510B-909C-2259-3259-DD1C3491B5B8}"/>
              </a:ext>
            </a:extLst>
          </p:cNvPr>
          <p:cNvGrpSpPr>
            <a:grpSpLocks noGrp="1" noUngrp="1" noRot="1" noMove="1" noResize="1"/>
          </p:cNvGrpSpPr>
          <p:nvPr/>
        </p:nvGrpSpPr>
        <p:grpSpPr>
          <a:xfrm>
            <a:off x="1343896" y="863930"/>
            <a:ext cx="10009904" cy="1311741"/>
            <a:chOff x="1343896" y="863930"/>
            <a:chExt cx="10009904" cy="1311741"/>
          </a:xfrm>
        </p:grpSpPr>
        <p:sp>
          <p:nvSpPr>
            <p:cNvPr id="12" name="Example 1">
              <a:extLst>
                <a:ext uri="{FF2B5EF4-FFF2-40B4-BE49-F238E27FC236}">
                  <a16:creationId xmlns:a16="http://schemas.microsoft.com/office/drawing/2014/main" id="{A5EEC9EF-BE32-F47E-6D73-686303E13DC9}"/>
                </a:ext>
              </a:extLst>
            </p:cNvPr>
            <p:cNvSpPr>
              <a:spLocks noGrp="1" noRot="1" noMove="1" noResize="1" noEditPoints="1" noAdjustHandles="1" noChangeArrowheads="1" noChangeShapeType="1"/>
            </p:cNvSpPr>
            <p:nvPr/>
          </p:nvSpPr>
          <p:spPr>
            <a:xfrm flipH="1">
              <a:off x="1343896" y="1630398"/>
              <a:ext cx="10009904" cy="545273"/>
            </a:xfrm>
            <a:prstGeom prst="rect">
              <a:avLst/>
            </a:prstGeom>
            <a:solidFill>
              <a:srgbClr val="22404D"/>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lvl="0" rtl="0">
                <a:lnSpc>
                  <a:spcPct val="100000"/>
                </a:lnSpc>
                <a:spcBef>
                  <a:spcPts val="0"/>
                </a:spcBef>
                <a:spcAft>
                  <a:spcPts val="0"/>
                </a:spcAft>
                <a:buSzPts val="1400"/>
              </a:pPr>
              <a:r>
                <a:rPr lang="en-US" b="0" dirty="0">
                  <a:solidFill>
                    <a:schemeClr val="bg1"/>
                  </a:solidFill>
                </a:rPr>
                <a:t>Recycling waste-paper to make and sell cards.</a:t>
              </a:r>
            </a:p>
          </p:txBody>
        </p:sp>
        <p:grpSp>
          <p:nvGrpSpPr>
            <p:cNvPr id="13" name="Group 12">
              <a:extLst>
                <a:ext uri="{FF2B5EF4-FFF2-40B4-BE49-F238E27FC236}">
                  <a16:creationId xmlns:a16="http://schemas.microsoft.com/office/drawing/2014/main" id="{F28121D2-A7BD-2F9D-32C0-BE29EDA29D12}"/>
                </a:ext>
              </a:extLst>
            </p:cNvPr>
            <p:cNvGrpSpPr>
              <a:grpSpLocks noGrp="1" noUngrp="1" noRot="1" noMove="1" noResize="1"/>
            </p:cNvGrpSpPr>
            <p:nvPr/>
          </p:nvGrpSpPr>
          <p:grpSpPr>
            <a:xfrm>
              <a:off x="5013816" y="863930"/>
              <a:ext cx="2512029" cy="648000"/>
              <a:chOff x="5001985" y="863930"/>
              <a:chExt cx="2512029" cy="648000"/>
            </a:xfrm>
          </p:grpSpPr>
          <p:pic>
            <p:nvPicPr>
              <p:cNvPr id="14" name="Image" descr="Checkbox Checked with solid fill">
                <a:extLst>
                  <a:ext uri="{FF2B5EF4-FFF2-40B4-BE49-F238E27FC236}">
                    <a16:creationId xmlns:a16="http://schemas.microsoft.com/office/drawing/2014/main" id="{644F11EB-DB67-1534-BBD8-E16B1614CC65}"/>
                  </a:ext>
                </a:extLst>
              </p:cNvPr>
              <p:cNvPicPr>
                <a:picLocks noGrp="1" noRo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rcRect/>
              <a:stretch/>
            </p:blipFill>
            <p:spPr>
              <a:xfrm>
                <a:off x="6866014" y="863930"/>
                <a:ext cx="648000" cy="648000"/>
              </a:xfrm>
              <a:prstGeom prst="rect">
                <a:avLst/>
              </a:prstGeom>
              <a:effectLst/>
            </p:spPr>
          </p:pic>
          <p:sp>
            <p:nvSpPr>
              <p:cNvPr id="15" name="Example Title">
                <a:extLst>
                  <a:ext uri="{FF2B5EF4-FFF2-40B4-BE49-F238E27FC236}">
                    <a16:creationId xmlns:a16="http://schemas.microsoft.com/office/drawing/2014/main" id="{D51C423D-B5B8-5CA3-1B07-2D1C4364DE82}"/>
                  </a:ext>
                </a:extLst>
              </p:cNvPr>
              <p:cNvSpPr txBox="1">
                <a:spLocks noGrp="1" noRot="1" noMove="1" noResize="1" noEditPoints="1" noAdjustHandles="1" noChangeArrowheads="1" noChangeShapeType="1"/>
              </p:cNvSpPr>
              <p:nvPr/>
            </p:nvSpPr>
            <p:spPr>
              <a:xfrm>
                <a:off x="5001985" y="948459"/>
                <a:ext cx="2188029" cy="461665"/>
              </a:xfrm>
              <a:prstGeom prst="rect">
                <a:avLst/>
              </a:prstGeom>
              <a:noFill/>
            </p:spPr>
            <p:txBody>
              <a:bodyPr wrap="square" rtlCol="0">
                <a:spAutoFit/>
              </a:bodyPr>
              <a:lstStyle/>
              <a:p>
                <a:pPr algn="ctr"/>
                <a:r>
                  <a:rPr lang="en-GB" sz="2400" dirty="0">
                    <a:solidFill>
                      <a:srgbClr val="BBD153"/>
                    </a:solidFill>
                    <a:latin typeface="Montserrat ExtraBold" pitchFamily="2" charset="0"/>
                  </a:rPr>
                  <a:t>Examples</a:t>
                </a:r>
              </a:p>
            </p:txBody>
          </p:sp>
        </p:grpSp>
      </p:grpSp>
    </p:spTree>
    <p:extLst>
      <p:ext uri="{BB962C8B-B14F-4D97-AF65-F5344CB8AC3E}">
        <p14:creationId xmlns:p14="http://schemas.microsoft.com/office/powerpoint/2010/main" val="195712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1000"/>
                                        <p:tgtEl>
                                          <p:spTgt spid="9">
                                            <p:txEl>
                                              <p:pRg st="7" end="7"/>
                                            </p:txEl>
                                          </p:spTgt>
                                        </p:tgtEl>
                                      </p:cBhvr>
                                    </p:animEffect>
                                    <p:anim calcmode="lin" valueType="num">
                                      <p:cBhvr>
                                        <p:cTn id="3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37"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900" decel="100000" fill="hold"/>
                                        <p:tgtEl>
                                          <p:spTgt spid="11"/>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56" fill="hold">
                            <p:stCondLst>
                              <p:cond delay="1000"/>
                            </p:stCondLst>
                            <p:childTnLst>
                              <p:par>
                                <p:cTn id="57" presetID="37" presetClass="entr" presetSubtype="0"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1000"/>
                                        <p:tgtEl>
                                          <p:spTgt spid="10"/>
                                        </p:tgtEl>
                                      </p:cBhvr>
                                    </p:animEffect>
                                    <p:anim calcmode="lin" valueType="num">
                                      <p:cBhvr>
                                        <p:cTn id="60" dur="1000" fill="hold"/>
                                        <p:tgtEl>
                                          <p:spTgt spid="10"/>
                                        </p:tgtEl>
                                        <p:attrNameLst>
                                          <p:attrName>ppt_x</p:attrName>
                                        </p:attrNameLst>
                                      </p:cBhvr>
                                      <p:tavLst>
                                        <p:tav tm="0">
                                          <p:val>
                                            <p:strVal val="#ppt_x"/>
                                          </p:val>
                                        </p:tav>
                                        <p:tav tm="100000">
                                          <p:val>
                                            <p:strVal val="#ppt_x"/>
                                          </p:val>
                                        </p:tav>
                                      </p:tavLst>
                                    </p:anim>
                                    <p:anim calcmode="lin" valueType="num">
                                      <p:cBhvr>
                                        <p:cTn id="61" dur="900" decel="100000" fill="hold"/>
                                        <p:tgtEl>
                                          <p:spTgt spid="10"/>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63" fill="hold">
                            <p:stCondLst>
                              <p:cond delay="2000"/>
                            </p:stCondLst>
                            <p:childTnLst>
                              <p:par>
                                <p:cTn id="64" presetID="37" presetClass="entr" presetSubtype="0"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900" decel="100000" fill="hold"/>
                                        <p:tgtEl>
                                          <p:spTgt spid="8"/>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7" presetClass="entr" presetSubtype="0"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Effect transition="in" filter="fade">
                                      <p:cBhvr>
                                        <p:cTn id="74" dur="1000"/>
                                        <p:tgtEl>
                                          <p:spTgt spid="4"/>
                                        </p:tgtEl>
                                      </p:cBhvr>
                                    </p:animEffect>
                                    <p:anim calcmode="lin" valueType="num">
                                      <p:cBhvr>
                                        <p:cTn id="75" dur="1000" fill="hold"/>
                                        <p:tgtEl>
                                          <p:spTgt spid="4"/>
                                        </p:tgtEl>
                                        <p:attrNameLst>
                                          <p:attrName>ppt_x</p:attrName>
                                        </p:attrNameLst>
                                      </p:cBhvr>
                                      <p:tavLst>
                                        <p:tav tm="0">
                                          <p:val>
                                            <p:strVal val="#ppt_x"/>
                                          </p:val>
                                        </p:tav>
                                        <p:tav tm="100000">
                                          <p:val>
                                            <p:strVal val="#ppt_x"/>
                                          </p:val>
                                        </p:tav>
                                      </p:tavLst>
                                    </p:anim>
                                    <p:anim calcmode="lin" valueType="num">
                                      <p:cBhvr>
                                        <p:cTn id="76" dur="900" decel="100000" fill="hold"/>
                                        <p:tgtEl>
                                          <p:spTgt spid="4"/>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78" fill="hold">
                            <p:stCondLst>
                              <p:cond delay="1000"/>
                            </p:stCondLst>
                            <p:childTnLst>
                              <p:par>
                                <p:cTn id="79" presetID="47" presetClass="entr" presetSubtype="0" fill="hold" grpId="0" nodeType="afterEffect">
                                  <p:stCondLst>
                                    <p:cond delay="0"/>
                                  </p:stCondLst>
                                  <p:childTnLst>
                                    <p:set>
                                      <p:cBhvr>
                                        <p:cTn id="80" dur="1" fill="hold">
                                          <p:stCondLst>
                                            <p:cond delay="0"/>
                                          </p:stCondLst>
                                        </p:cTn>
                                        <p:tgtEl>
                                          <p:spTgt spid="3"/>
                                        </p:tgtEl>
                                        <p:attrNameLst>
                                          <p:attrName>style.visibility</p:attrName>
                                        </p:attrNameLst>
                                      </p:cBhvr>
                                      <p:to>
                                        <p:strVal val="visible"/>
                                      </p:to>
                                    </p:set>
                                    <p:animEffect transition="in" filter="fade">
                                      <p:cBhvr>
                                        <p:cTn id="81" dur="1000"/>
                                        <p:tgtEl>
                                          <p:spTgt spid="3"/>
                                        </p:tgtEl>
                                      </p:cBhvr>
                                    </p:animEffect>
                                    <p:anim calcmode="lin" valueType="num">
                                      <p:cBhvr>
                                        <p:cTn id="82" dur="1000" fill="hold"/>
                                        <p:tgtEl>
                                          <p:spTgt spid="3"/>
                                        </p:tgtEl>
                                        <p:attrNameLst>
                                          <p:attrName>ppt_x</p:attrName>
                                        </p:attrNameLst>
                                      </p:cBhvr>
                                      <p:tavLst>
                                        <p:tav tm="0">
                                          <p:val>
                                            <p:strVal val="#ppt_x"/>
                                          </p:val>
                                        </p:tav>
                                        <p:tav tm="100000">
                                          <p:val>
                                            <p:strVal val="#ppt_x"/>
                                          </p:val>
                                        </p:tav>
                                      </p:tavLst>
                                    </p:anim>
                                    <p:anim calcmode="lin" valueType="num">
                                      <p:cBhvr>
                                        <p:cTn id="8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P spid="3" grpId="0" animBg="1"/>
      <p:bldP spid="8"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6D877-D75C-8F1F-872A-D52BBCB29A6A}"/>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07D558DE-397C-5CEB-FA18-DBA13A547608}"/>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dirty="0">
                <a:latin typeface="+mj-lt"/>
              </a:rPr>
              <a:t>The </a:t>
            </a:r>
            <a:r>
              <a:rPr lang="en-US" sz="2000" b="1" dirty="0">
                <a:latin typeface="+mj-lt"/>
              </a:rPr>
              <a:t>Most Inspiring Individual </a:t>
            </a:r>
            <a:r>
              <a:rPr lang="en-US" sz="2000" dirty="0">
                <a:latin typeface="+mj-lt"/>
              </a:rPr>
              <a:t>award gives pupils an opportunity to </a:t>
            </a:r>
            <a:r>
              <a:rPr lang="en-US" sz="2000" dirty="0" err="1">
                <a:latin typeface="+mj-lt"/>
              </a:rPr>
              <a:t>recognise</a:t>
            </a:r>
            <a:r>
              <a:rPr lang="en-US" sz="2000" dirty="0">
                <a:latin typeface="+mj-lt"/>
              </a:rPr>
              <a:t> the special contribution of someone in their team. </a:t>
            </a:r>
          </a:p>
          <a:p>
            <a:pPr marL="0" indent="0">
              <a:buNone/>
            </a:pPr>
            <a:endParaRPr lang="en-US" sz="2000" dirty="0">
              <a:latin typeface="+mj-lt"/>
            </a:endParaRPr>
          </a:p>
          <a:p>
            <a:pPr marL="0" indent="0">
              <a:buNone/>
            </a:pPr>
            <a:r>
              <a:rPr lang="en-US" sz="2000" dirty="0">
                <a:latin typeface="+mj-lt"/>
              </a:rPr>
              <a:t>This award </a:t>
            </a:r>
            <a:r>
              <a:rPr lang="en-US" sz="2000" dirty="0" err="1">
                <a:latin typeface="+mj-lt"/>
              </a:rPr>
              <a:t>recognises</a:t>
            </a:r>
            <a:r>
              <a:rPr lang="en-US" sz="2000" dirty="0">
                <a:latin typeface="+mj-lt"/>
              </a:rPr>
              <a:t> an individual who went the extra mile, overcame a challenge and embodied the spirit of the Fiver Challenge.</a:t>
            </a:r>
          </a:p>
          <a:p>
            <a:pPr marL="0" indent="0">
              <a:buNone/>
            </a:pPr>
            <a:endParaRPr lang="en-US" sz="2000" dirty="0">
              <a:latin typeface="+mj-lt"/>
            </a:endParaRPr>
          </a:p>
          <a:p>
            <a:pPr marL="0" indent="0">
              <a:buNone/>
            </a:pPr>
            <a:r>
              <a:rPr lang="en-US" sz="2000" b="1" dirty="0">
                <a:latin typeface="+mj-lt"/>
              </a:rPr>
              <a:t>Judging Criteria</a:t>
            </a:r>
          </a:p>
          <a:p>
            <a:pPr marL="0" indent="0">
              <a:buNone/>
            </a:pPr>
            <a:endParaRPr lang="en-US" sz="2000" dirty="0">
              <a:latin typeface="+mj-lt"/>
            </a:endParaRPr>
          </a:p>
          <a:p>
            <a:r>
              <a:rPr lang="en-US" sz="2000" dirty="0">
                <a:latin typeface="+mj-lt"/>
              </a:rPr>
              <a:t>How well has the individual taken action and demonstrated the ability to go the extra mile?</a:t>
            </a:r>
          </a:p>
          <a:p>
            <a:r>
              <a:rPr lang="en-US" sz="2000" dirty="0">
                <a:latin typeface="+mj-lt"/>
              </a:rPr>
              <a:t>How well has the individual demonstrated willingness to find solutions to challenges?</a:t>
            </a:r>
          </a:p>
          <a:p>
            <a:r>
              <a:rPr lang="en-US" sz="2000" dirty="0">
                <a:latin typeface="+mj-lt"/>
              </a:rPr>
              <a:t>How well has the individual showcased problem-solving skills, teamwork and resilience?</a:t>
            </a:r>
          </a:p>
        </p:txBody>
      </p:sp>
      <p:sp>
        <p:nvSpPr>
          <p:cNvPr id="2" name="Title">
            <a:extLst>
              <a:ext uri="{FF2B5EF4-FFF2-40B4-BE49-F238E27FC236}">
                <a16:creationId xmlns:a16="http://schemas.microsoft.com/office/drawing/2014/main" id="{74334479-36C6-0F0F-56D1-6F82080E1E21}"/>
              </a:ext>
            </a:extLst>
          </p:cNvPr>
          <p:cNvSpPr>
            <a:spLocks noGrp="1" noRot="1" noMove="1" noResize="1" noEditPoints="1" noAdjustHandles="1" noChangeArrowheads="1" noChangeShapeType="1"/>
          </p:cNvSpPr>
          <p:nvPr>
            <p:ph type="title"/>
          </p:nvPr>
        </p:nvSpPr>
        <p:spPr/>
        <p:txBody>
          <a:bodyPr/>
          <a:lstStyle/>
          <a:p>
            <a:r>
              <a:rPr lang="en-GB" dirty="0"/>
              <a:t>Most Inspiring Individual</a:t>
            </a:r>
            <a:endParaRPr lang="en-US" dirty="0"/>
          </a:p>
        </p:txBody>
      </p:sp>
      <p:sp>
        <p:nvSpPr>
          <p:cNvPr id="16" name="Overlay">
            <a:extLst>
              <a:ext uri="{FF2B5EF4-FFF2-40B4-BE49-F238E27FC236}">
                <a16:creationId xmlns:a16="http://schemas.microsoft.com/office/drawing/2014/main" id="{67F0A5E8-C6A3-D9FA-1D42-40E0BE419CF3}"/>
              </a:ext>
            </a:extLst>
          </p:cNvPr>
          <p:cNvSpPr>
            <a:spLocks noGrp="1" noRot="1" noMove="1" noResize="1" noEditPoints="1" noAdjustHandles="1" noChangeArrowheads="1" noChangeShapeType="1"/>
          </p:cNvSpPr>
          <p:nvPr/>
        </p:nvSpPr>
        <p:spPr>
          <a:xfrm>
            <a:off x="1" y="1"/>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Reflection">
            <a:extLst>
              <a:ext uri="{FF2B5EF4-FFF2-40B4-BE49-F238E27FC236}">
                <a16:creationId xmlns:a16="http://schemas.microsoft.com/office/drawing/2014/main" id="{E0329C09-27AD-C54E-C153-76146DFABACC}"/>
              </a:ext>
            </a:extLst>
          </p:cNvPr>
          <p:cNvGrpSpPr>
            <a:grpSpLocks noGrp="1" noUngrp="1" noRot="1" noMove="1" noResize="1"/>
          </p:cNvGrpSpPr>
          <p:nvPr/>
        </p:nvGrpSpPr>
        <p:grpSpPr>
          <a:xfrm>
            <a:off x="3371100" y="4762717"/>
            <a:ext cx="8254474" cy="1440000"/>
            <a:chOff x="3371100" y="4762717"/>
            <a:chExt cx="8254474" cy="1440000"/>
          </a:xfrm>
        </p:grpSpPr>
        <p:sp>
          <p:nvSpPr>
            <p:cNvPr id="5" name="Prompt">
              <a:extLst>
                <a:ext uri="{FF2B5EF4-FFF2-40B4-BE49-F238E27FC236}">
                  <a16:creationId xmlns:a16="http://schemas.microsoft.com/office/drawing/2014/main" id="{74CFECF8-CBC7-9334-EC4B-1B46A43766AB}"/>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GB" b="1" dirty="0">
                  <a:solidFill>
                    <a:srgbClr val="22404D"/>
                  </a:solidFill>
                </a:rPr>
                <a:t>How can you best support your team?</a:t>
              </a:r>
              <a:endParaRPr b="1" i="0" u="none" strike="noStrike" cap="none" dirty="0">
                <a:solidFill>
                  <a:srgbClr val="22404D"/>
                </a:solidFill>
              </a:endParaRPr>
            </a:p>
          </p:txBody>
        </p:sp>
        <p:pic>
          <p:nvPicPr>
            <p:cNvPr id="6" name="Image">
              <a:extLst>
                <a:ext uri="{FF2B5EF4-FFF2-40B4-BE49-F238E27FC236}">
                  <a16:creationId xmlns:a16="http://schemas.microsoft.com/office/drawing/2014/main" id="{26CBD88D-70E1-97A2-3919-C79B1637A389}"/>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185574" y="4762717"/>
              <a:ext cx="1440000" cy="14400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7244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6" end="6"/>
                                            </p:txEl>
                                          </p:spTgt>
                                        </p:tgtEl>
                                        <p:attrNameLst>
                                          <p:attrName>style.visibility</p:attrName>
                                        </p:attrNameLst>
                                      </p:cBhvr>
                                      <p:to>
                                        <p:strVal val="visible"/>
                                      </p:to>
                                    </p:set>
                                    <p:animEffect transition="in" filter="fade">
                                      <p:cBhvr>
                                        <p:cTn id="28" dur="1000"/>
                                        <p:tgtEl>
                                          <p:spTgt spid="9">
                                            <p:txEl>
                                              <p:pRg st="6" end="6"/>
                                            </p:txEl>
                                          </p:spTgt>
                                        </p:tgtEl>
                                      </p:cBhvr>
                                    </p:animEffect>
                                    <p:anim calcmode="lin" valueType="num">
                                      <p:cBhvr>
                                        <p:cTn id="29"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animEffect transition="in" filter="fade">
                                      <p:cBhvr>
                                        <p:cTn id="35" dur="1000"/>
                                        <p:tgtEl>
                                          <p:spTgt spid="9">
                                            <p:txEl>
                                              <p:pRg st="7" end="7"/>
                                            </p:txEl>
                                          </p:spTgt>
                                        </p:tgtEl>
                                      </p:cBhvr>
                                    </p:animEffect>
                                    <p:anim calcmode="lin" valueType="num">
                                      <p:cBhvr>
                                        <p:cTn id="36"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8" end="8"/>
                                            </p:txEl>
                                          </p:spTgt>
                                        </p:tgtEl>
                                        <p:attrNameLst>
                                          <p:attrName>style.visibility</p:attrName>
                                        </p:attrNameLst>
                                      </p:cBhvr>
                                      <p:to>
                                        <p:strVal val="visible"/>
                                      </p:to>
                                    </p:set>
                                    <p:animEffect transition="in" filter="fade">
                                      <p:cBhvr>
                                        <p:cTn id="42" dur="1000"/>
                                        <p:tgtEl>
                                          <p:spTgt spid="9">
                                            <p:txEl>
                                              <p:pRg st="8" end="8"/>
                                            </p:txEl>
                                          </p:spTgt>
                                        </p:tgtEl>
                                      </p:cBhvr>
                                    </p:animEffect>
                                    <p:anim calcmode="lin" valueType="num">
                                      <p:cBhvr>
                                        <p:cTn id="43"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37"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900" decel="100000" fill="hold"/>
                                        <p:tgtEl>
                                          <p:spTgt spid="4"/>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3DCA61-3823-CF0B-8D20-58EAFF4B9A05}"/>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D750C3E5-322F-AC54-7A7C-AE5E7F883E96}"/>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r>
              <a:rPr lang="en-US" sz="2000" dirty="0">
                <a:latin typeface="+mj-lt"/>
              </a:rPr>
              <a:t>This award </a:t>
            </a:r>
            <a:r>
              <a:rPr lang="en-US" sz="2000" dirty="0" err="1">
                <a:latin typeface="+mj-lt"/>
              </a:rPr>
              <a:t>recognises</a:t>
            </a:r>
            <a:r>
              <a:rPr lang="en-US" sz="2000" dirty="0">
                <a:latin typeface="+mj-lt"/>
              </a:rPr>
              <a:t> an outstanding individual or pupil company performance using the combination of product, innovation, marketing, selling, planning and problem solving.</a:t>
            </a:r>
          </a:p>
          <a:p>
            <a:pPr marL="0" indent="0">
              <a:buNone/>
            </a:pPr>
            <a:endParaRPr lang="en-US" sz="2000" dirty="0">
              <a:latin typeface="+mj-lt"/>
            </a:endParaRPr>
          </a:p>
          <a:p>
            <a:pPr marL="0" indent="0">
              <a:buNone/>
            </a:pPr>
            <a:r>
              <a:rPr lang="en-US" sz="2000" b="1" dirty="0">
                <a:latin typeface="+mj-lt"/>
              </a:rPr>
              <a:t>Judging Criteria</a:t>
            </a:r>
          </a:p>
          <a:p>
            <a:pPr marL="0" indent="0">
              <a:buNone/>
            </a:pPr>
            <a:endParaRPr lang="en-US" sz="2000" dirty="0">
              <a:latin typeface="+mj-lt"/>
            </a:endParaRPr>
          </a:p>
          <a:p>
            <a:r>
              <a:rPr lang="en-US" sz="2000" dirty="0">
                <a:latin typeface="+mj-lt"/>
              </a:rPr>
              <a:t>How well did your team maintain quality standards for your product or service?</a:t>
            </a:r>
          </a:p>
          <a:p>
            <a:r>
              <a:rPr lang="en-US" sz="2000" dirty="0">
                <a:latin typeface="+mj-lt"/>
              </a:rPr>
              <a:t>How well did your team demonstrate innovation and achieve the potential of your business idea?</a:t>
            </a:r>
          </a:p>
          <a:p>
            <a:r>
              <a:rPr lang="en-US" sz="2000" dirty="0">
                <a:latin typeface="+mj-lt"/>
              </a:rPr>
              <a:t>How well did your team carry out market research and respond appropriately to customer feedback?</a:t>
            </a:r>
          </a:p>
          <a:p>
            <a:r>
              <a:rPr lang="en-US" sz="2000" dirty="0">
                <a:latin typeface="+mj-lt"/>
              </a:rPr>
              <a:t>How well did your team understand your target customers? Were their needs identified and met?</a:t>
            </a:r>
          </a:p>
          <a:p>
            <a:r>
              <a:rPr lang="en-US" sz="2000" dirty="0">
                <a:latin typeface="+mj-lt"/>
              </a:rPr>
              <a:t>How strong is your business plan and does it showcase problem solving skills and resilience?</a:t>
            </a:r>
          </a:p>
        </p:txBody>
      </p:sp>
      <p:sp>
        <p:nvSpPr>
          <p:cNvPr id="2" name="Title">
            <a:extLst>
              <a:ext uri="{FF2B5EF4-FFF2-40B4-BE49-F238E27FC236}">
                <a16:creationId xmlns:a16="http://schemas.microsoft.com/office/drawing/2014/main" id="{BC8E6BA8-1047-0BE4-3FEB-639A5D2C2BA6}"/>
              </a:ext>
            </a:extLst>
          </p:cNvPr>
          <p:cNvSpPr>
            <a:spLocks noGrp="1" noRot="1" noMove="1" noResize="1" noEditPoints="1" noAdjustHandles="1" noChangeArrowheads="1" noChangeShapeType="1"/>
          </p:cNvSpPr>
          <p:nvPr>
            <p:ph type="title"/>
          </p:nvPr>
        </p:nvSpPr>
        <p:spPr/>
        <p:txBody>
          <a:bodyPr/>
          <a:lstStyle/>
          <a:p>
            <a:r>
              <a:rPr lang="en-GB" dirty="0"/>
              <a:t>Best Overall Business</a:t>
            </a:r>
            <a:endParaRPr lang="en-US" dirty="0"/>
          </a:p>
        </p:txBody>
      </p:sp>
      <p:sp>
        <p:nvSpPr>
          <p:cNvPr id="16" name="Overlay" hidden="1">
            <a:extLst>
              <a:ext uri="{FF2B5EF4-FFF2-40B4-BE49-F238E27FC236}">
                <a16:creationId xmlns:a16="http://schemas.microsoft.com/office/drawing/2014/main" id="{DFCB5285-7F59-1F33-9AC9-4758B9F8E238}"/>
              </a:ext>
            </a:extLst>
          </p:cNvPr>
          <p:cNvSpPr>
            <a:spLocks noGrp="1" noRot="1" noMove="1" noResize="1" noEditPoints="1" noAdjustHandles="1" noChangeArrowheads="1" noChangeShapeType="1"/>
          </p:cNvSpPr>
          <p:nvPr/>
        </p:nvSpPr>
        <p:spPr>
          <a:xfrm>
            <a:off x="1" y="1"/>
            <a:ext cx="12192000" cy="6858000"/>
          </a:xfrm>
          <a:prstGeom prst="rect">
            <a:avLst/>
          </a:prstGeom>
          <a:solidFill>
            <a:srgbClr val="22404D">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Reflection" hidden="1">
            <a:extLst>
              <a:ext uri="{FF2B5EF4-FFF2-40B4-BE49-F238E27FC236}">
                <a16:creationId xmlns:a16="http://schemas.microsoft.com/office/drawing/2014/main" id="{7D00035C-36EF-C6BD-1EE9-3920BDD44D2E}"/>
              </a:ext>
            </a:extLst>
          </p:cNvPr>
          <p:cNvGrpSpPr>
            <a:grpSpLocks noGrp="1" noUngrp="1" noRot="1" noMove="1" noResize="1"/>
          </p:cNvGrpSpPr>
          <p:nvPr/>
        </p:nvGrpSpPr>
        <p:grpSpPr>
          <a:xfrm>
            <a:off x="3371100" y="4762717"/>
            <a:ext cx="8254474" cy="1440000"/>
            <a:chOff x="3371100" y="4762717"/>
            <a:chExt cx="8254474" cy="1440000"/>
          </a:xfrm>
        </p:grpSpPr>
        <p:sp>
          <p:nvSpPr>
            <p:cNvPr id="5" name="Prompt">
              <a:extLst>
                <a:ext uri="{FF2B5EF4-FFF2-40B4-BE49-F238E27FC236}">
                  <a16:creationId xmlns:a16="http://schemas.microsoft.com/office/drawing/2014/main" id="{A3F08343-6FC9-1A7A-3FC2-2BD47497B739}"/>
                </a:ext>
              </a:extLst>
            </p:cNvPr>
            <p:cNvSpPr>
              <a:spLocks noGrp="1" noRot="1" noMove="1" noResize="1" noEditPoints="1" noAdjustHandles="1" noChangeArrowheads="1" noChangeShapeType="1"/>
            </p:cNvSpPr>
            <p:nvPr/>
          </p:nvSpPr>
          <p:spPr>
            <a:xfrm flipH="1">
              <a:off x="3371100" y="5035267"/>
              <a:ext cx="7982700" cy="894900"/>
            </a:xfrm>
            <a:prstGeom prst="rect">
              <a:avLst/>
            </a:prstGeom>
            <a:solidFill>
              <a:srgbClr val="FFFFFF"/>
            </a:solidFill>
            <a:ln w="9525" cap="flat" cmpd="sng">
              <a:solidFill>
                <a:srgbClr val="E6E6E6"/>
              </a:solidFill>
              <a:prstDash val="solid"/>
              <a:miter lim="8000"/>
              <a:headEnd type="none" w="sm" len="sm"/>
              <a:tailEnd type="none" w="sm" len="sm"/>
            </a:ln>
            <a:effectLst>
              <a:outerShdw blurRad="128588" dist="38100" dir="3600000" algn="ctr" rotWithShape="0">
                <a:srgbClr val="000000">
                  <a:alpha val="9410"/>
                </a:srgbClr>
              </a:outerShdw>
            </a:effectLst>
          </p:spPr>
          <p:txBody>
            <a:bodyPr spcFirstLastPara="1" wrap="square" lIns="108000" tIns="108000" rIns="108000" bIns="1080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b="1" dirty="0"/>
                <a:t>How can you make sure you’re set up for success?</a:t>
              </a:r>
              <a:endParaRPr lang="en-US" b="1" i="0" u="none" strike="noStrike" cap="none" dirty="0">
                <a:solidFill>
                  <a:srgbClr val="000000"/>
                </a:solidFill>
              </a:endParaRPr>
            </a:p>
          </p:txBody>
        </p:sp>
        <p:pic>
          <p:nvPicPr>
            <p:cNvPr id="6" name="Image">
              <a:extLst>
                <a:ext uri="{FF2B5EF4-FFF2-40B4-BE49-F238E27FC236}">
                  <a16:creationId xmlns:a16="http://schemas.microsoft.com/office/drawing/2014/main" id="{53F79543-D4A2-D46F-BDC7-32FDDB50E2F2}"/>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a:xfrm>
              <a:off x="10185574" y="4762717"/>
              <a:ext cx="1440000" cy="1440000"/>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62543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fade">
                                      <p:cBhvr>
                                        <p:cTn id="21" dur="1000"/>
                                        <p:tgtEl>
                                          <p:spTgt spid="9">
                                            <p:txEl>
                                              <p:pRg st="4" end="4"/>
                                            </p:txEl>
                                          </p:spTgt>
                                        </p:tgtEl>
                                      </p:cBhvr>
                                    </p:animEffect>
                                    <p:anim calcmode="lin" valueType="num">
                                      <p:cBhvr>
                                        <p:cTn id="2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5" end="5"/>
                                            </p:txEl>
                                          </p:spTgt>
                                        </p:tgtEl>
                                        <p:attrNameLst>
                                          <p:attrName>style.visibility</p:attrName>
                                        </p:attrNameLst>
                                      </p:cBhvr>
                                      <p:to>
                                        <p:strVal val="visible"/>
                                      </p:to>
                                    </p:set>
                                    <p:animEffect transition="in" filter="fade">
                                      <p:cBhvr>
                                        <p:cTn id="28" dur="1000"/>
                                        <p:tgtEl>
                                          <p:spTgt spid="9">
                                            <p:txEl>
                                              <p:pRg st="5" end="5"/>
                                            </p:txEl>
                                          </p:spTgt>
                                        </p:tgtEl>
                                      </p:cBhvr>
                                    </p:animEffect>
                                    <p:anim calcmode="lin" valueType="num">
                                      <p:cBhvr>
                                        <p:cTn id="29"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Effect transition="in" filter="fade">
                                      <p:cBhvr>
                                        <p:cTn id="35" dur="1000"/>
                                        <p:tgtEl>
                                          <p:spTgt spid="9">
                                            <p:txEl>
                                              <p:pRg st="6" end="6"/>
                                            </p:txEl>
                                          </p:spTgt>
                                        </p:tgtEl>
                                      </p:cBhvr>
                                    </p:animEffect>
                                    <p:anim calcmode="lin" valueType="num">
                                      <p:cBhvr>
                                        <p:cTn id="36"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7" end="7"/>
                                            </p:txEl>
                                          </p:spTgt>
                                        </p:tgtEl>
                                        <p:attrNameLst>
                                          <p:attrName>style.visibility</p:attrName>
                                        </p:attrNameLst>
                                      </p:cBhvr>
                                      <p:to>
                                        <p:strVal val="visible"/>
                                      </p:to>
                                    </p:set>
                                    <p:animEffect transition="in" filter="fade">
                                      <p:cBhvr>
                                        <p:cTn id="42" dur="1000"/>
                                        <p:tgtEl>
                                          <p:spTgt spid="9">
                                            <p:txEl>
                                              <p:pRg st="7" end="7"/>
                                            </p:txEl>
                                          </p:spTgt>
                                        </p:tgtEl>
                                      </p:cBhvr>
                                    </p:animEffect>
                                    <p:anim calcmode="lin" valueType="num">
                                      <p:cBhvr>
                                        <p:cTn id="43"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8" end="8"/>
                                            </p:txEl>
                                          </p:spTgt>
                                        </p:tgtEl>
                                        <p:attrNameLst>
                                          <p:attrName>style.visibility</p:attrName>
                                        </p:attrNameLst>
                                      </p:cBhvr>
                                      <p:to>
                                        <p:strVal val="visible"/>
                                      </p:to>
                                    </p:set>
                                    <p:animEffect transition="in" filter="fade">
                                      <p:cBhvr>
                                        <p:cTn id="49" dur="1000"/>
                                        <p:tgtEl>
                                          <p:spTgt spid="9">
                                            <p:txEl>
                                              <p:pRg st="8" end="8"/>
                                            </p:txEl>
                                          </p:spTgt>
                                        </p:tgtEl>
                                      </p:cBhvr>
                                    </p:animEffect>
                                    <p:anim calcmode="lin" valueType="num">
                                      <p:cBhvr>
                                        <p:cTn id="50"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par>
                                <p:cTn id="57" presetID="37" presetClass="entr" presetSubtype="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1000"/>
                                        <p:tgtEl>
                                          <p:spTgt spid="4"/>
                                        </p:tgtEl>
                                      </p:cBhvr>
                                    </p:animEffect>
                                    <p:anim calcmode="lin" valueType="num">
                                      <p:cBhvr>
                                        <p:cTn id="60" dur="1000" fill="hold"/>
                                        <p:tgtEl>
                                          <p:spTgt spid="4"/>
                                        </p:tgtEl>
                                        <p:attrNameLst>
                                          <p:attrName>ppt_x</p:attrName>
                                        </p:attrNameLst>
                                      </p:cBhvr>
                                      <p:tavLst>
                                        <p:tav tm="0">
                                          <p:val>
                                            <p:strVal val="#ppt_x"/>
                                          </p:val>
                                        </p:tav>
                                        <p:tav tm="100000">
                                          <p:val>
                                            <p:strVal val="#ppt_x"/>
                                          </p:val>
                                        </p:tav>
                                      </p:tavLst>
                                    </p:anim>
                                    <p:anim calcmode="lin" valueType="num">
                                      <p:cBhvr>
                                        <p:cTn id="61" dur="900" decel="100000" fill="hold"/>
                                        <p:tgtEl>
                                          <p:spTgt spid="4"/>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a:extLst>
              <a:ext uri="{FF2B5EF4-FFF2-40B4-BE49-F238E27FC236}">
                <a16:creationId xmlns:a16="http://schemas.microsoft.com/office/drawing/2014/main" id="{6DF6AB45-3E19-34C9-1B9D-1E83F3D2D652}"/>
              </a:ext>
            </a:extLst>
          </p:cNvPr>
          <p:cNvSpPr>
            <a:spLocks noGrp="1" noRot="1" noMove="1" noResize="1" noEditPoints="1" noAdjustHandles="1" noChangeArrowheads="1" noChangeShapeType="1"/>
          </p:cNvSpPr>
          <p:nvPr>
            <p:ph type="body" sz="quarter" idx="12"/>
          </p:nvPr>
        </p:nvSpPr>
        <p:spPr/>
        <p:txBody>
          <a:bodyPr/>
          <a:lstStyle/>
          <a:p>
            <a:r>
              <a:rPr lang="en-US" b="1" dirty="0">
                <a:latin typeface="+mj-lt"/>
              </a:rPr>
              <a:t>The format of Sales Pitch entries has changed!</a:t>
            </a:r>
          </a:p>
          <a:p>
            <a:endParaRPr lang="en-US" b="1" dirty="0">
              <a:latin typeface="+mj-lt"/>
            </a:endParaRPr>
          </a:p>
          <a:p>
            <a:r>
              <a:rPr lang="en-US" dirty="0">
                <a:latin typeface="+mj-lt"/>
              </a:rPr>
              <a:t>Instead of a 60 second video, we are now asking teams to create a </a:t>
            </a:r>
            <a:r>
              <a:rPr lang="en-US" b="1" dirty="0">
                <a:latin typeface="+mj-lt"/>
              </a:rPr>
              <a:t>Sales Poster </a:t>
            </a:r>
            <a:r>
              <a:rPr lang="en-US" dirty="0">
                <a:latin typeface="+mj-lt"/>
              </a:rPr>
              <a:t>to showcase your market research and unique selling points (USPs).</a:t>
            </a:r>
          </a:p>
          <a:p>
            <a:endParaRPr lang="en-US" dirty="0">
              <a:latin typeface="+mj-lt"/>
            </a:endParaRPr>
          </a:p>
          <a:p>
            <a:r>
              <a:rPr lang="en-US" dirty="0">
                <a:latin typeface="+mj-lt"/>
              </a:rPr>
              <a:t>You might wish to include charts, stats, quotes from your audience, or even present your poster as an infographic.</a:t>
            </a:r>
          </a:p>
          <a:p>
            <a:endParaRPr lang="en-US" dirty="0">
              <a:latin typeface="+mj-lt"/>
            </a:endParaRPr>
          </a:p>
          <a:p>
            <a:r>
              <a:rPr lang="en-US" dirty="0">
                <a:latin typeface="+mj-lt"/>
              </a:rPr>
              <a:t>Entries must be 1 side of paper, though the size is up to you.</a:t>
            </a:r>
          </a:p>
        </p:txBody>
      </p:sp>
      <p:sp>
        <p:nvSpPr>
          <p:cNvPr id="4" name="Title">
            <a:extLst>
              <a:ext uri="{FF2B5EF4-FFF2-40B4-BE49-F238E27FC236}">
                <a16:creationId xmlns:a16="http://schemas.microsoft.com/office/drawing/2014/main" id="{297512C8-A54B-F1A7-A057-CF8ED9F6AD76}"/>
              </a:ext>
            </a:extLst>
          </p:cNvPr>
          <p:cNvSpPr>
            <a:spLocks noGrp="1" noRot="1" noMove="1" noResize="1" noEditPoints="1" noAdjustHandles="1" noChangeArrowheads="1" noChangeShapeType="1"/>
          </p:cNvSpPr>
          <p:nvPr>
            <p:ph type="title"/>
          </p:nvPr>
        </p:nvSpPr>
        <p:spPr/>
        <p:txBody>
          <a:bodyPr/>
          <a:lstStyle/>
          <a:p>
            <a:r>
              <a:rPr lang="en-US" sz="2800" dirty="0"/>
              <a:t>Sales Poster!</a:t>
            </a:r>
          </a:p>
        </p:txBody>
      </p:sp>
      <p:pic>
        <p:nvPicPr>
          <p:cNvPr id="7" name="Poster">
            <a:extLst>
              <a:ext uri="{FF2B5EF4-FFF2-40B4-BE49-F238E27FC236}">
                <a16:creationId xmlns:a16="http://schemas.microsoft.com/office/drawing/2014/main" id="{8BE62A50-9F35-EDDE-E8EC-D14FE971239C}"/>
              </a:ext>
            </a:extLst>
          </p:cNvPr>
          <p:cNvPicPr>
            <a:picLocks noGrp="1" noRot="1" noChangeAspect="1" noMove="1" noResize="1" noEditPoints="1" noAdjustHandles="1" noChangeArrowheads="1" noChangeShapeType="1" noCrop="1"/>
          </p:cNvPicPr>
          <p:nvPr>
            <p:ph type="pic" sz="quarter" idx="13"/>
          </p:nvPr>
        </p:nvPicPr>
        <p:blipFill>
          <a:blip r:embed="rId3">
            <a:extLst>
              <a:ext uri="{96DAC541-7B7A-43D3-8B79-37D633B846F1}">
                <asvg:svgBlip xmlns:asvg="http://schemas.microsoft.com/office/drawing/2016/SVG/main" r:embed="rId4"/>
              </a:ext>
            </a:extLst>
          </a:blip>
          <a:srcRect l="9883" r="9883"/>
          <a:stretch/>
        </p:blipFill>
        <p:spPr>
          <a:xfrm>
            <a:off x="6686550" y="-15875"/>
            <a:ext cx="5505450" cy="6873875"/>
          </a:xfrm>
        </p:spPr>
      </p:pic>
    </p:spTree>
    <p:extLst>
      <p:ext uri="{BB962C8B-B14F-4D97-AF65-F5344CB8AC3E}">
        <p14:creationId xmlns:p14="http://schemas.microsoft.com/office/powerpoint/2010/main" val="2095449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A382D-9E90-A787-7E13-893F09B5C343}"/>
            </a:ext>
          </a:extLst>
        </p:cNvPr>
        <p:cNvGrpSpPr/>
        <p:nvPr/>
      </p:nvGrpSpPr>
      <p:grpSpPr>
        <a:xfrm>
          <a:off x="0" y="0"/>
          <a:ext cx="0" cy="0"/>
          <a:chOff x="0" y="0"/>
          <a:chExt cx="0" cy="0"/>
        </a:xfrm>
      </p:grpSpPr>
      <p:sp>
        <p:nvSpPr>
          <p:cNvPr id="3" name="Text">
            <a:extLst>
              <a:ext uri="{FF2B5EF4-FFF2-40B4-BE49-F238E27FC236}">
                <a16:creationId xmlns:a16="http://schemas.microsoft.com/office/drawing/2014/main" id="{7F375A57-E97A-69CA-FF28-92115549B104}"/>
              </a:ext>
            </a:extLst>
          </p:cNvPr>
          <p:cNvSpPr>
            <a:spLocks noGrp="1" noRot="1" noMove="1" noResize="1" noEditPoints="1" noAdjustHandles="1" noChangeArrowheads="1" noChangeShapeType="1"/>
          </p:cNvSpPr>
          <p:nvPr>
            <p:ph type="body" sz="quarter" idx="12"/>
          </p:nvPr>
        </p:nvSpPr>
        <p:spPr/>
        <p:txBody>
          <a:bodyPr/>
          <a:lstStyle/>
          <a:p>
            <a:r>
              <a:rPr lang="en-US" b="1" dirty="0">
                <a:latin typeface="+mj-lt"/>
              </a:rPr>
              <a:t>The format of National Competition entries has changed!</a:t>
            </a:r>
          </a:p>
          <a:p>
            <a:endParaRPr lang="en-US" dirty="0">
              <a:latin typeface="+mj-lt"/>
            </a:endParaRPr>
          </a:p>
          <a:p>
            <a:r>
              <a:rPr lang="en-US" dirty="0">
                <a:latin typeface="+mj-lt"/>
              </a:rPr>
              <a:t>Rather than filling in a separate form to reflect on your journey, we are now asking teams to simply submit their completed </a:t>
            </a:r>
            <a:r>
              <a:rPr lang="en-US" b="1" dirty="0">
                <a:latin typeface="+mj-lt"/>
              </a:rPr>
              <a:t>Workbooks</a:t>
            </a:r>
            <a:r>
              <a:rPr lang="en-US" dirty="0">
                <a:latin typeface="+mj-lt"/>
              </a:rPr>
              <a:t> (already containing this information) instead.</a:t>
            </a:r>
          </a:p>
          <a:p>
            <a:endParaRPr lang="en-US" dirty="0">
              <a:latin typeface="+mj-lt"/>
            </a:endParaRPr>
          </a:p>
          <a:p>
            <a:r>
              <a:rPr lang="en-US" dirty="0">
                <a:latin typeface="+mj-lt"/>
              </a:rPr>
              <a:t>We will also be requesting teams submit a 60 second </a:t>
            </a:r>
            <a:r>
              <a:rPr lang="en-US" b="1" dirty="0">
                <a:latin typeface="+mj-lt"/>
              </a:rPr>
              <a:t>Reflective Video </a:t>
            </a:r>
            <a:r>
              <a:rPr lang="en-US" dirty="0">
                <a:latin typeface="+mj-lt"/>
              </a:rPr>
              <a:t>covering why they deserve to win their chosen award category.</a:t>
            </a:r>
          </a:p>
          <a:p>
            <a:endParaRPr lang="en-US" dirty="0">
              <a:latin typeface="+mj-lt"/>
            </a:endParaRPr>
          </a:p>
          <a:p>
            <a:r>
              <a:rPr lang="en-US" dirty="0">
                <a:latin typeface="+mj-lt"/>
              </a:rPr>
              <a:t>A further breakdown will be covered in the Week 4 Slides.</a:t>
            </a:r>
          </a:p>
          <a:p>
            <a:endParaRPr lang="en-US" dirty="0">
              <a:latin typeface="+mj-lt"/>
            </a:endParaRPr>
          </a:p>
        </p:txBody>
      </p:sp>
      <p:sp>
        <p:nvSpPr>
          <p:cNvPr id="4" name="Title">
            <a:extLst>
              <a:ext uri="{FF2B5EF4-FFF2-40B4-BE49-F238E27FC236}">
                <a16:creationId xmlns:a16="http://schemas.microsoft.com/office/drawing/2014/main" id="{CCC96D45-BD23-6DD3-ECF8-5BFC985907ED}"/>
              </a:ext>
            </a:extLst>
          </p:cNvPr>
          <p:cNvSpPr>
            <a:spLocks noGrp="1" noRot="1" noMove="1" noResize="1" noEditPoints="1" noAdjustHandles="1" noChangeArrowheads="1" noChangeShapeType="1"/>
          </p:cNvSpPr>
          <p:nvPr>
            <p:ph type="title"/>
          </p:nvPr>
        </p:nvSpPr>
        <p:spPr/>
        <p:txBody>
          <a:bodyPr/>
          <a:lstStyle/>
          <a:p>
            <a:r>
              <a:rPr lang="en-US" sz="2800" dirty="0"/>
              <a:t>Journal Changes!</a:t>
            </a:r>
          </a:p>
        </p:txBody>
      </p:sp>
      <p:pic>
        <p:nvPicPr>
          <p:cNvPr id="7" name="Video" descr="A blue and yellow camera&#10;&#10;Description automatically generated">
            <a:extLst>
              <a:ext uri="{FF2B5EF4-FFF2-40B4-BE49-F238E27FC236}">
                <a16:creationId xmlns:a16="http://schemas.microsoft.com/office/drawing/2014/main" id="{4879CE17-F356-B540-1065-FCCF5631D493}"/>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l="9989" r="9989"/>
          <a:stretch>
            <a:fillRect/>
          </a:stretch>
        </p:blipFill>
        <p:spPr>
          <a:xfrm>
            <a:off x="6686550" y="-15875"/>
            <a:ext cx="5505450" cy="6873875"/>
          </a:xfrm>
        </p:spPr>
      </p:pic>
    </p:spTree>
    <p:extLst>
      <p:ext uri="{BB962C8B-B14F-4D97-AF65-F5344CB8AC3E}">
        <p14:creationId xmlns:p14="http://schemas.microsoft.com/office/powerpoint/2010/main" val="247288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80274-DA71-1091-4478-5E7F5CF10AE3}"/>
            </a:ext>
          </a:extLst>
        </p:cNvPr>
        <p:cNvGrpSpPr/>
        <p:nvPr/>
      </p:nvGrpSpPr>
      <p:grpSpPr>
        <a:xfrm>
          <a:off x="0" y="0"/>
          <a:ext cx="0" cy="0"/>
          <a:chOff x="0" y="0"/>
          <a:chExt cx="0" cy="0"/>
        </a:xfrm>
      </p:grpSpPr>
      <p:pic>
        <p:nvPicPr>
          <p:cNvPr id="7" name="Calendar" descr="A yellow and blue calendar&#10;&#10;Description automatically generated">
            <a:extLst>
              <a:ext uri="{FF2B5EF4-FFF2-40B4-BE49-F238E27FC236}">
                <a16:creationId xmlns:a16="http://schemas.microsoft.com/office/drawing/2014/main" id="{3F9B09D1-E532-5908-4142-BB21B93249E9}"/>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l="9861" r="9861"/>
          <a:stretch>
            <a:fillRect/>
          </a:stretch>
        </p:blipFill>
        <p:spPr>
          <a:xfrm>
            <a:off x="0" y="0"/>
            <a:ext cx="5505450" cy="6858000"/>
          </a:xfrm>
        </p:spPr>
      </p:pic>
      <p:sp>
        <p:nvSpPr>
          <p:cNvPr id="3" name="Text">
            <a:extLst>
              <a:ext uri="{FF2B5EF4-FFF2-40B4-BE49-F238E27FC236}">
                <a16:creationId xmlns:a16="http://schemas.microsoft.com/office/drawing/2014/main" id="{3A10AB00-4E92-FA89-D2E4-046C2B2DE121}"/>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2</a:t>
            </a:r>
            <a:r>
              <a:rPr lang="en-US" b="1" baseline="30000" dirty="0">
                <a:latin typeface="Montserrat "/>
              </a:rPr>
              <a:t>nd</a:t>
            </a:r>
            <a:r>
              <a:rPr lang="en-US" b="1" dirty="0">
                <a:latin typeface="Montserrat "/>
              </a:rPr>
              <a:t> – 27</a:t>
            </a:r>
            <a:r>
              <a:rPr lang="en-US" b="1" baseline="30000" dirty="0">
                <a:latin typeface="Montserrat "/>
              </a:rPr>
              <a:t>th</a:t>
            </a:r>
            <a:r>
              <a:rPr lang="en-US" b="1" dirty="0">
                <a:latin typeface="Montserrat "/>
              </a:rPr>
              <a:t> June </a:t>
            </a:r>
          </a:p>
          <a:p>
            <a:pPr marL="0" indent="0">
              <a:buNone/>
            </a:pPr>
            <a:r>
              <a:rPr lang="en-US" dirty="0">
                <a:latin typeface="Montserrat "/>
              </a:rPr>
              <a:t>Challenge Runs</a:t>
            </a:r>
          </a:p>
          <a:p>
            <a:pPr marL="0" indent="0">
              <a:buNone/>
            </a:pPr>
            <a:endParaRPr lang="en-US" dirty="0">
              <a:latin typeface="Montserrat "/>
            </a:endParaRPr>
          </a:p>
          <a:p>
            <a:pPr marL="0" indent="0">
              <a:buNone/>
            </a:pPr>
            <a:r>
              <a:rPr lang="en-US" b="1" dirty="0">
                <a:latin typeface="Montserrat "/>
              </a:rPr>
              <a:t>8</a:t>
            </a:r>
            <a:r>
              <a:rPr lang="en-US" b="1" baseline="30000" dirty="0">
                <a:latin typeface="Montserrat "/>
              </a:rPr>
              <a:t>th</a:t>
            </a:r>
            <a:r>
              <a:rPr lang="en-US" b="1" dirty="0">
                <a:latin typeface="Montserrat "/>
              </a:rPr>
              <a:t> June (Midnight)</a:t>
            </a:r>
          </a:p>
          <a:p>
            <a:pPr marL="0" indent="0">
              <a:buNone/>
            </a:pPr>
            <a:r>
              <a:rPr lang="en-US" dirty="0">
                <a:latin typeface="Montserrat "/>
              </a:rPr>
              <a:t>Logo Competition Deadline</a:t>
            </a:r>
          </a:p>
          <a:p>
            <a:pPr marL="0" indent="0">
              <a:buNone/>
            </a:pPr>
            <a:endParaRPr lang="en-US" dirty="0">
              <a:latin typeface="Montserrat "/>
            </a:endParaRPr>
          </a:p>
          <a:p>
            <a:pPr marL="0" indent="0">
              <a:buNone/>
            </a:pPr>
            <a:r>
              <a:rPr lang="en-US" b="1" dirty="0">
                <a:latin typeface="Montserrat "/>
              </a:rPr>
              <a:t>22</a:t>
            </a:r>
            <a:r>
              <a:rPr lang="en-US" b="1" baseline="30000" dirty="0">
                <a:latin typeface="Montserrat "/>
              </a:rPr>
              <a:t>nd </a:t>
            </a:r>
            <a:r>
              <a:rPr lang="en-US" b="1" dirty="0">
                <a:latin typeface="Montserrat "/>
              </a:rPr>
              <a:t>June (Midnight)</a:t>
            </a:r>
          </a:p>
          <a:p>
            <a:pPr marL="0" indent="0">
              <a:buNone/>
            </a:pPr>
            <a:r>
              <a:rPr lang="en-US" dirty="0">
                <a:latin typeface="Montserrat "/>
              </a:rPr>
              <a:t>Sales Poster Competition Deadline</a:t>
            </a:r>
          </a:p>
          <a:p>
            <a:pPr marL="0" indent="0">
              <a:buNone/>
            </a:pPr>
            <a:endParaRPr lang="en-US" dirty="0">
              <a:latin typeface="Montserrat "/>
            </a:endParaRPr>
          </a:p>
          <a:p>
            <a:pPr marL="0" indent="0">
              <a:buNone/>
            </a:pPr>
            <a:r>
              <a:rPr lang="en-US" b="1" dirty="0">
                <a:latin typeface="Montserrat "/>
              </a:rPr>
              <a:t>6</a:t>
            </a:r>
            <a:r>
              <a:rPr lang="en-US" b="1" baseline="30000" dirty="0">
                <a:latin typeface="Montserrat "/>
              </a:rPr>
              <a:t>th</a:t>
            </a:r>
            <a:r>
              <a:rPr lang="en-US" b="1" dirty="0">
                <a:latin typeface="Montserrat "/>
              </a:rPr>
              <a:t> July (Midnight)</a:t>
            </a:r>
          </a:p>
          <a:p>
            <a:pPr marL="0" indent="0">
              <a:buNone/>
            </a:pPr>
            <a:r>
              <a:rPr lang="en-US" dirty="0">
                <a:latin typeface="Montserrat "/>
              </a:rPr>
              <a:t>National Competition Deadline</a:t>
            </a:r>
          </a:p>
          <a:p>
            <a:pPr marL="0" indent="0">
              <a:buNone/>
            </a:pPr>
            <a:endParaRPr lang="en-US" dirty="0">
              <a:latin typeface="Montserrat "/>
            </a:endParaRPr>
          </a:p>
        </p:txBody>
      </p:sp>
      <p:sp>
        <p:nvSpPr>
          <p:cNvPr id="4" name="Title">
            <a:extLst>
              <a:ext uri="{FF2B5EF4-FFF2-40B4-BE49-F238E27FC236}">
                <a16:creationId xmlns:a16="http://schemas.microsoft.com/office/drawing/2014/main" id="{4EB7F3AF-81E6-7112-7600-444D80D5EA1F}"/>
              </a:ext>
            </a:extLst>
          </p:cNvPr>
          <p:cNvSpPr>
            <a:spLocks noGrp="1" noRot="1" noMove="1" noResize="1" noEditPoints="1" noAdjustHandles="1" noChangeArrowheads="1" noChangeShapeType="1"/>
          </p:cNvSpPr>
          <p:nvPr>
            <p:ph type="title"/>
          </p:nvPr>
        </p:nvSpPr>
        <p:spPr/>
        <p:txBody>
          <a:bodyPr/>
          <a:lstStyle/>
          <a:p>
            <a:r>
              <a:rPr lang="en-GB" sz="2800" dirty="0"/>
              <a:t>Challenge Dates 2025</a:t>
            </a:r>
            <a:br>
              <a:rPr lang="en-GB" sz="2800" dirty="0"/>
            </a:br>
            <a:r>
              <a:rPr lang="en-GB" sz="1800" dirty="0"/>
              <a:t>England &amp; Wales</a:t>
            </a:r>
            <a:endParaRPr lang="en-US" sz="1800" dirty="0"/>
          </a:p>
        </p:txBody>
      </p:sp>
    </p:spTree>
    <p:extLst>
      <p:ext uri="{BB962C8B-B14F-4D97-AF65-F5344CB8AC3E}">
        <p14:creationId xmlns:p14="http://schemas.microsoft.com/office/powerpoint/2010/main" val="20203294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BDF9BF8-FAB9-921C-066C-CD3DAFE40E3A}"/>
            </a:ext>
          </a:extLst>
        </p:cNvPr>
        <p:cNvGrpSpPr/>
        <p:nvPr/>
      </p:nvGrpSpPr>
      <p:grpSpPr>
        <a:xfrm>
          <a:off x="0" y="0"/>
          <a:ext cx="0" cy="0"/>
          <a:chOff x="0" y="0"/>
          <a:chExt cx="0" cy="0"/>
        </a:xfrm>
      </p:grpSpPr>
      <p:pic>
        <p:nvPicPr>
          <p:cNvPr id="7" name="Calendar" descr="A yellow and blue calendar&#10;&#10;Description automatically generated">
            <a:extLst>
              <a:ext uri="{FF2B5EF4-FFF2-40B4-BE49-F238E27FC236}">
                <a16:creationId xmlns:a16="http://schemas.microsoft.com/office/drawing/2014/main" id="{7BABA465-ACC1-0346-8902-6BB141467A38}"/>
              </a:ext>
            </a:extLst>
          </p:cNvPr>
          <p:cNvPicPr>
            <a:picLocks noGrp="1" noRot="1" noChangeAspect="1" noMove="1" noResize="1" noEditPoints="1" noAdjustHandles="1" noChangeArrowheads="1" noChangeShapeType="1" noCrop="1"/>
          </p:cNvPicPr>
          <p:nvPr>
            <p:ph type="pic" sz="quarter" idx="13"/>
          </p:nvPr>
        </p:nvPicPr>
        <p:blipFill>
          <a:blip r:embed="rId3">
            <a:extLst>
              <a:ext uri="{28A0092B-C50C-407E-A947-70E740481C1C}">
                <a14:useLocalDpi xmlns:a14="http://schemas.microsoft.com/office/drawing/2010/main" val="0"/>
              </a:ext>
            </a:extLst>
          </a:blip>
          <a:srcRect l="9861" r="9861"/>
          <a:stretch>
            <a:fillRect/>
          </a:stretch>
        </p:blipFill>
        <p:spPr>
          <a:xfrm>
            <a:off x="0" y="0"/>
            <a:ext cx="5505450" cy="6858000"/>
          </a:xfrm>
        </p:spPr>
      </p:pic>
      <p:sp>
        <p:nvSpPr>
          <p:cNvPr id="3" name="Text">
            <a:extLst>
              <a:ext uri="{FF2B5EF4-FFF2-40B4-BE49-F238E27FC236}">
                <a16:creationId xmlns:a16="http://schemas.microsoft.com/office/drawing/2014/main" id="{CC11E688-64C1-90D5-40DD-DE32550B165F}"/>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b="1" dirty="0">
                <a:latin typeface="Montserrat "/>
              </a:rPr>
              <a:t>12</a:t>
            </a:r>
            <a:r>
              <a:rPr lang="en-US" b="1" baseline="30000" dirty="0">
                <a:latin typeface="Montserrat "/>
              </a:rPr>
              <a:t>th</a:t>
            </a:r>
            <a:r>
              <a:rPr lang="en-US" b="1" dirty="0">
                <a:latin typeface="Montserrat "/>
              </a:rPr>
              <a:t> May – 6</a:t>
            </a:r>
            <a:r>
              <a:rPr lang="en-US" b="1" baseline="30000" dirty="0">
                <a:latin typeface="Montserrat "/>
              </a:rPr>
              <a:t>th</a:t>
            </a:r>
            <a:r>
              <a:rPr lang="en-US" b="1" dirty="0">
                <a:latin typeface="Montserrat "/>
              </a:rPr>
              <a:t> June </a:t>
            </a:r>
          </a:p>
          <a:p>
            <a:pPr marL="0" indent="0">
              <a:buNone/>
            </a:pPr>
            <a:r>
              <a:rPr lang="en-US" dirty="0">
                <a:latin typeface="Montserrat "/>
              </a:rPr>
              <a:t>Challenge Runs</a:t>
            </a:r>
          </a:p>
          <a:p>
            <a:pPr marL="0" indent="0">
              <a:buNone/>
            </a:pPr>
            <a:endParaRPr lang="en-US" dirty="0">
              <a:latin typeface="Montserrat "/>
            </a:endParaRPr>
          </a:p>
          <a:p>
            <a:pPr marL="0" indent="0">
              <a:buNone/>
            </a:pPr>
            <a:r>
              <a:rPr lang="en-US" b="1" dirty="0">
                <a:latin typeface="Montserrat "/>
              </a:rPr>
              <a:t>18</a:t>
            </a:r>
            <a:r>
              <a:rPr lang="en-US" b="1" baseline="30000" dirty="0">
                <a:latin typeface="Montserrat "/>
              </a:rPr>
              <a:t>th</a:t>
            </a:r>
            <a:r>
              <a:rPr lang="en-US" b="1" dirty="0">
                <a:latin typeface="Montserrat "/>
              </a:rPr>
              <a:t> May (Midnight)</a:t>
            </a:r>
          </a:p>
          <a:p>
            <a:pPr marL="0" indent="0">
              <a:buNone/>
            </a:pPr>
            <a:r>
              <a:rPr lang="en-US" dirty="0">
                <a:latin typeface="Montserrat "/>
              </a:rPr>
              <a:t>Logo Competition Deadline</a:t>
            </a:r>
          </a:p>
          <a:p>
            <a:pPr marL="0" indent="0">
              <a:buNone/>
            </a:pPr>
            <a:endParaRPr lang="en-US" dirty="0">
              <a:latin typeface="Montserrat "/>
            </a:endParaRPr>
          </a:p>
          <a:p>
            <a:pPr marL="0" indent="0">
              <a:buNone/>
            </a:pPr>
            <a:r>
              <a:rPr lang="en-US" b="1" dirty="0">
                <a:latin typeface="Montserrat "/>
              </a:rPr>
              <a:t>1</a:t>
            </a:r>
            <a:r>
              <a:rPr lang="en-US" b="1" baseline="30000" dirty="0">
                <a:latin typeface="Montserrat "/>
              </a:rPr>
              <a:t>st</a:t>
            </a:r>
            <a:r>
              <a:rPr lang="en-US" b="1" dirty="0">
                <a:latin typeface="Montserrat "/>
              </a:rPr>
              <a:t> June (Midnight)</a:t>
            </a:r>
          </a:p>
          <a:p>
            <a:pPr marL="0" indent="0">
              <a:buNone/>
            </a:pPr>
            <a:r>
              <a:rPr lang="en-US" dirty="0">
                <a:latin typeface="Montserrat "/>
              </a:rPr>
              <a:t>Sales Poster Competition Deadline</a:t>
            </a:r>
          </a:p>
          <a:p>
            <a:pPr marL="0" indent="0">
              <a:buNone/>
            </a:pPr>
            <a:endParaRPr lang="en-US" dirty="0">
              <a:latin typeface="Montserrat "/>
            </a:endParaRPr>
          </a:p>
          <a:p>
            <a:pPr marL="0" indent="0">
              <a:buNone/>
            </a:pPr>
            <a:r>
              <a:rPr lang="en-US" b="1" dirty="0">
                <a:latin typeface="Montserrat "/>
              </a:rPr>
              <a:t>15</a:t>
            </a:r>
            <a:r>
              <a:rPr lang="en-US" b="1" baseline="30000" dirty="0">
                <a:latin typeface="Montserrat "/>
              </a:rPr>
              <a:t>th</a:t>
            </a:r>
            <a:r>
              <a:rPr lang="en-US" b="1" dirty="0">
                <a:latin typeface="Montserrat "/>
              </a:rPr>
              <a:t> June (Midnight)</a:t>
            </a:r>
          </a:p>
          <a:p>
            <a:pPr marL="0" indent="0">
              <a:buNone/>
            </a:pPr>
            <a:r>
              <a:rPr lang="en-US" dirty="0">
                <a:latin typeface="Montserrat "/>
              </a:rPr>
              <a:t>National Competition Deadline</a:t>
            </a:r>
          </a:p>
          <a:p>
            <a:pPr marL="0" indent="0">
              <a:buNone/>
            </a:pPr>
            <a:endParaRPr lang="en-US" dirty="0">
              <a:latin typeface="Montserrat "/>
            </a:endParaRPr>
          </a:p>
        </p:txBody>
      </p:sp>
      <p:sp>
        <p:nvSpPr>
          <p:cNvPr id="4" name="Title">
            <a:extLst>
              <a:ext uri="{FF2B5EF4-FFF2-40B4-BE49-F238E27FC236}">
                <a16:creationId xmlns:a16="http://schemas.microsoft.com/office/drawing/2014/main" id="{F0E12725-83A6-F69D-4BFB-C650A1164ED4}"/>
              </a:ext>
            </a:extLst>
          </p:cNvPr>
          <p:cNvSpPr>
            <a:spLocks noGrp="1" noRot="1" noMove="1" noResize="1" noEditPoints="1" noAdjustHandles="1" noChangeArrowheads="1" noChangeShapeType="1"/>
          </p:cNvSpPr>
          <p:nvPr>
            <p:ph type="title"/>
          </p:nvPr>
        </p:nvSpPr>
        <p:spPr/>
        <p:txBody>
          <a:bodyPr/>
          <a:lstStyle/>
          <a:p>
            <a:r>
              <a:rPr lang="en-GB" sz="2800" dirty="0"/>
              <a:t>Challenge Dates 2025</a:t>
            </a:r>
            <a:br>
              <a:rPr lang="en-GB" sz="2800" dirty="0"/>
            </a:br>
            <a:r>
              <a:rPr lang="en-GB" sz="1800" dirty="0"/>
              <a:t>Scotland &amp; Northern Ireland</a:t>
            </a:r>
            <a:endParaRPr lang="en-US" sz="1800" dirty="0"/>
          </a:p>
        </p:txBody>
      </p:sp>
    </p:spTree>
    <p:extLst>
      <p:ext uri="{BB962C8B-B14F-4D97-AF65-F5344CB8AC3E}">
        <p14:creationId xmlns:p14="http://schemas.microsoft.com/office/powerpoint/2010/main" val="4085815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C7B4C824-9D8D-3878-6B6D-C596E34A9411}"/>
              </a:ext>
            </a:extLst>
          </p:cNvPr>
          <p:cNvSpPr txBox="1">
            <a:spLocks/>
          </p:cNvSpPr>
          <p:nvPr/>
        </p:nvSpPr>
        <p:spPr>
          <a:xfrm>
            <a:off x="1973006" y="3870929"/>
            <a:ext cx="7905749" cy="714903"/>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2000" i="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Now it’s your chance to create and share your idea, and become the </a:t>
            </a:r>
            <a:r>
              <a:rPr lang="en-GB" b="1" dirty="0">
                <a:solidFill>
                  <a:schemeClr val="bg1"/>
                </a:solidFill>
              </a:rPr>
              <a:t>next great entrepreneur</a:t>
            </a:r>
            <a:r>
              <a:rPr lang="en-GB" dirty="0">
                <a:solidFill>
                  <a:schemeClr val="bg1"/>
                </a:solidFill>
              </a:rPr>
              <a:t>!</a:t>
            </a:r>
          </a:p>
        </p:txBody>
      </p:sp>
      <p:grpSp>
        <p:nvGrpSpPr>
          <p:cNvPr id="9" name="Title">
            <a:extLst>
              <a:ext uri="{FF2B5EF4-FFF2-40B4-BE49-F238E27FC236}">
                <a16:creationId xmlns:a16="http://schemas.microsoft.com/office/drawing/2014/main" id="{1F9E09FD-D405-5C5B-8C86-BF8F60B81EA3}"/>
              </a:ext>
            </a:extLst>
          </p:cNvPr>
          <p:cNvGrpSpPr>
            <a:grpSpLocks/>
          </p:cNvGrpSpPr>
          <p:nvPr/>
        </p:nvGrpSpPr>
        <p:grpSpPr>
          <a:xfrm>
            <a:off x="1973005" y="2194946"/>
            <a:ext cx="7905750" cy="1866717"/>
            <a:chOff x="2143125" y="2609616"/>
            <a:chExt cx="7905750" cy="1866717"/>
          </a:xfrm>
        </p:grpSpPr>
        <p:sp>
          <p:nvSpPr>
            <p:cNvPr id="4" name="Title">
              <a:extLst>
                <a:ext uri="{FF2B5EF4-FFF2-40B4-BE49-F238E27FC236}">
                  <a16:creationId xmlns:a16="http://schemas.microsoft.com/office/drawing/2014/main" id="{9C067A1D-A966-772D-7359-E5C850C22FF3}"/>
                </a:ext>
              </a:extLst>
            </p:cNvPr>
            <p:cNvSpPr txBox="1">
              <a:spLocks/>
            </p:cNvSpPr>
            <p:nvPr/>
          </p:nvSpPr>
          <p:spPr>
            <a:xfrm>
              <a:off x="2143125" y="2953212"/>
              <a:ext cx="7905750" cy="125578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8800" b="1" i="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8800" b="1" i="0" u="none" strike="noStrike" kern="1200" cap="none" spc="0" normalizeH="0" baseline="0" noProof="0" dirty="0">
                  <a:ln>
                    <a:noFill/>
                  </a:ln>
                  <a:solidFill>
                    <a:schemeClr val="bg1"/>
                  </a:solidFill>
                  <a:effectLst/>
                  <a:uLnTx/>
                  <a:uFillTx/>
                  <a:latin typeface="Montserrat"/>
                  <a:ea typeface="+mn-ea"/>
                  <a:cs typeface="+mn-cs"/>
                </a:rPr>
                <a:t>LET’S GO!</a:t>
              </a:r>
            </a:p>
          </p:txBody>
        </p:sp>
        <p:pic>
          <p:nvPicPr>
            <p:cNvPr id="8" name="Speedo" descr="A yellow and blue circle with a needle and a black background&#10;&#10;Description automatically generated">
              <a:extLst>
                <a:ext uri="{FF2B5EF4-FFF2-40B4-BE49-F238E27FC236}">
                  <a16:creationId xmlns:a16="http://schemas.microsoft.com/office/drawing/2014/main" id="{FE1B5502-E892-6E6A-C12A-AE38C2735B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46" y="2609616"/>
              <a:ext cx="1866717" cy="1866717"/>
            </a:xfrm>
            <a:prstGeom prst="rect">
              <a:avLst/>
            </a:prstGeom>
          </p:spPr>
        </p:pic>
      </p:grpSp>
    </p:spTree>
    <p:extLst>
      <p:ext uri="{BB962C8B-B14F-4D97-AF65-F5344CB8AC3E}">
        <p14:creationId xmlns:p14="http://schemas.microsoft.com/office/powerpoint/2010/main" val="1019083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8CCDEF-7FA9-6F37-F13C-40DAD126824A}"/>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281227C0-D456-BD23-BB33-7766B705AFC8}"/>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r>
              <a:rPr lang="en-US" dirty="0">
                <a:latin typeface="+mj-lt"/>
              </a:rPr>
              <a:t>An entrepreneur is a person who has an idea, and they set up a business to make their idea real and sell it to people.</a:t>
            </a:r>
          </a:p>
          <a:p>
            <a:endParaRPr lang="en-US" dirty="0">
              <a:latin typeface="+mj-lt"/>
            </a:endParaRPr>
          </a:p>
          <a:p>
            <a:r>
              <a:rPr lang="en-US" dirty="0">
                <a:latin typeface="+mj-lt"/>
              </a:rPr>
              <a:t>If it’s a good idea, they can sell it for enough money to pay their costs and make a profit. They can use that profit for all sorts of things.</a:t>
            </a:r>
          </a:p>
          <a:p>
            <a:endParaRPr lang="en-US" dirty="0">
              <a:latin typeface="+mj-lt"/>
            </a:endParaRPr>
          </a:p>
          <a:p>
            <a:endParaRPr lang="en-US" dirty="0">
              <a:latin typeface="+mj-lt"/>
            </a:endParaRPr>
          </a:p>
        </p:txBody>
      </p:sp>
      <p:sp>
        <p:nvSpPr>
          <p:cNvPr id="2" name="Title">
            <a:extLst>
              <a:ext uri="{FF2B5EF4-FFF2-40B4-BE49-F238E27FC236}">
                <a16:creationId xmlns:a16="http://schemas.microsoft.com/office/drawing/2014/main" id="{82A71346-5B1D-1A0F-2159-6134C9B6EC16}"/>
              </a:ext>
            </a:extLst>
          </p:cNvPr>
          <p:cNvSpPr>
            <a:spLocks noGrp="1" noRot="1" noMove="1" noResize="1" noEditPoints="1" noAdjustHandles="1" noChangeArrowheads="1" noChangeShapeType="1"/>
          </p:cNvSpPr>
          <p:nvPr>
            <p:ph type="title"/>
          </p:nvPr>
        </p:nvSpPr>
        <p:spPr/>
        <p:txBody>
          <a:bodyPr/>
          <a:lstStyle/>
          <a:p>
            <a:r>
              <a:rPr lang="en-GB" dirty="0"/>
              <a:t>What is an Entrepreneur?</a:t>
            </a:r>
            <a:endParaRPr lang="en-US" dirty="0"/>
          </a:p>
        </p:txBody>
      </p:sp>
    </p:spTree>
    <p:extLst>
      <p:ext uri="{BB962C8B-B14F-4D97-AF65-F5344CB8AC3E}">
        <p14:creationId xmlns:p14="http://schemas.microsoft.com/office/powerpoint/2010/main" val="313775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23BC9-7560-32CB-F7BC-26BF2AF199BF}"/>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7ADF74CB-12E7-D1F0-1F0F-2F27E97FE33C}"/>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r>
              <a:rPr lang="en-US" sz="1800" dirty="0">
                <a:latin typeface="+mj-lt"/>
              </a:rPr>
              <a:t>These are our essential skills, and we can exhibit these in different ways.</a:t>
            </a:r>
          </a:p>
          <a:p>
            <a:endParaRPr lang="en-US" sz="1800" dirty="0">
              <a:latin typeface="+mj-lt"/>
            </a:endParaRPr>
          </a:p>
          <a:p>
            <a:pPr marL="0" indent="0">
              <a:buNone/>
            </a:pPr>
            <a:r>
              <a:rPr lang="en-US" sz="1800" b="1" dirty="0">
                <a:latin typeface="+mj-lt"/>
              </a:rPr>
              <a:t>During this challenge, we will look at improving the following skills:</a:t>
            </a:r>
          </a:p>
          <a:p>
            <a:endParaRPr lang="en-US" sz="1800" dirty="0">
              <a:latin typeface="+mj-lt"/>
            </a:endParaRPr>
          </a:p>
          <a:p>
            <a:r>
              <a:rPr lang="en-US" sz="1800" dirty="0">
                <a:latin typeface="+mj-lt"/>
              </a:rPr>
              <a:t>Listening</a:t>
            </a:r>
          </a:p>
          <a:p>
            <a:r>
              <a:rPr lang="en-US" sz="1800" dirty="0">
                <a:latin typeface="+mj-lt"/>
              </a:rPr>
              <a:t>Speaking</a:t>
            </a:r>
          </a:p>
          <a:p>
            <a:r>
              <a:rPr lang="en-US" sz="1800" dirty="0">
                <a:latin typeface="+mj-lt"/>
              </a:rPr>
              <a:t>Problem Solving</a:t>
            </a:r>
          </a:p>
          <a:p>
            <a:r>
              <a:rPr lang="en-US" sz="1800" dirty="0">
                <a:latin typeface="+mj-lt"/>
              </a:rPr>
              <a:t>Creativity</a:t>
            </a:r>
          </a:p>
          <a:p>
            <a:r>
              <a:rPr lang="en-US" sz="1800" dirty="0">
                <a:latin typeface="+mj-lt"/>
              </a:rPr>
              <a:t>Aiming High</a:t>
            </a:r>
          </a:p>
          <a:p>
            <a:r>
              <a:rPr lang="en-US" sz="1800" dirty="0">
                <a:latin typeface="+mj-lt"/>
              </a:rPr>
              <a:t>Teamwork</a:t>
            </a:r>
          </a:p>
        </p:txBody>
      </p:sp>
      <p:sp>
        <p:nvSpPr>
          <p:cNvPr id="2" name="Title">
            <a:extLst>
              <a:ext uri="{FF2B5EF4-FFF2-40B4-BE49-F238E27FC236}">
                <a16:creationId xmlns:a16="http://schemas.microsoft.com/office/drawing/2014/main" id="{1F9C86E7-1CF0-F92A-C348-3DAA1C6A5C73}"/>
              </a:ext>
            </a:extLst>
          </p:cNvPr>
          <p:cNvSpPr>
            <a:spLocks noGrp="1" noRot="1" noMove="1" noResize="1" noEditPoints="1" noAdjustHandles="1" noChangeArrowheads="1" noChangeShapeType="1"/>
          </p:cNvSpPr>
          <p:nvPr>
            <p:ph type="title"/>
          </p:nvPr>
        </p:nvSpPr>
        <p:spPr/>
        <p:txBody>
          <a:bodyPr/>
          <a:lstStyle/>
          <a:p>
            <a:r>
              <a:rPr lang="en-GB" dirty="0"/>
              <a:t>What Skills Do Entrepreneurs Have?</a:t>
            </a:r>
            <a:endParaRPr lang="en-US" dirty="0"/>
          </a:p>
        </p:txBody>
      </p:sp>
      <p:pic>
        <p:nvPicPr>
          <p:cNvPr id="3" name="Skill Badges">
            <a:extLst>
              <a:ext uri="{FF2B5EF4-FFF2-40B4-BE49-F238E27FC236}">
                <a16:creationId xmlns:a16="http://schemas.microsoft.com/office/drawing/2014/main" id="{1FEAECEF-793F-FE18-7074-AC1B77423612}"/>
              </a:ext>
            </a:extLst>
          </p:cNvPr>
          <p:cNvPicPr preferRelativeResize="0"/>
          <p:nvPr/>
        </p:nvPicPr>
        <p:blipFill>
          <a:blip r:embed="rId3">
            <a:alphaModFix/>
          </a:blip>
          <a:stretch>
            <a:fillRect/>
          </a:stretch>
        </p:blipFill>
        <p:spPr>
          <a:xfrm>
            <a:off x="469392" y="1537253"/>
            <a:ext cx="10515600" cy="1614868"/>
          </a:xfrm>
          <a:prstGeom prst="rect">
            <a:avLst/>
          </a:prstGeom>
          <a:noFill/>
          <a:ln>
            <a:noFill/>
          </a:ln>
        </p:spPr>
      </p:pic>
    </p:spTree>
    <p:extLst>
      <p:ext uri="{BB962C8B-B14F-4D97-AF65-F5344CB8AC3E}">
        <p14:creationId xmlns:p14="http://schemas.microsoft.com/office/powerpoint/2010/main" val="13054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Effect transition="in" filter="fade">
                                      <p:cBhvr>
                                        <p:cTn id="7" dur="1000"/>
                                        <p:tgtEl>
                                          <p:spTgt spid="9">
                                            <p:txEl>
                                              <p:pRg st="6" end="6"/>
                                            </p:txEl>
                                          </p:spTgt>
                                        </p:tgtEl>
                                      </p:cBhvr>
                                    </p:animEffect>
                                    <p:anim calcmode="lin" valueType="num">
                                      <p:cBhvr>
                                        <p:cTn id="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8" end="8"/>
                                            </p:txEl>
                                          </p:spTgt>
                                        </p:tgtEl>
                                        <p:attrNameLst>
                                          <p:attrName>style.visibility</p:attrName>
                                        </p:attrNameLst>
                                      </p:cBhvr>
                                      <p:to>
                                        <p:strVal val="visible"/>
                                      </p:to>
                                    </p:set>
                                    <p:animEffect transition="in" filter="fade">
                                      <p:cBhvr>
                                        <p:cTn id="14" dur="1000"/>
                                        <p:tgtEl>
                                          <p:spTgt spid="9">
                                            <p:txEl>
                                              <p:pRg st="8" end="8"/>
                                            </p:txEl>
                                          </p:spTgt>
                                        </p:tgtEl>
                                      </p:cBhvr>
                                    </p:animEffect>
                                    <p:anim calcmode="lin" valueType="num">
                                      <p:cBhvr>
                                        <p:cTn id="15"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10" end="10"/>
                                            </p:txEl>
                                          </p:spTgt>
                                        </p:tgtEl>
                                        <p:attrNameLst>
                                          <p:attrName>style.visibility</p:attrName>
                                        </p:attrNameLst>
                                      </p:cBhvr>
                                      <p:to>
                                        <p:strVal val="visible"/>
                                      </p:to>
                                    </p:set>
                                    <p:animEffect transition="in" filter="fade">
                                      <p:cBhvr>
                                        <p:cTn id="21" dur="1000"/>
                                        <p:tgtEl>
                                          <p:spTgt spid="9">
                                            <p:txEl>
                                              <p:pRg st="10" end="10"/>
                                            </p:txEl>
                                          </p:spTgt>
                                        </p:tgtEl>
                                      </p:cBhvr>
                                    </p:animEffect>
                                    <p:anim calcmode="lin" valueType="num">
                                      <p:cBhvr>
                                        <p:cTn id="22" dur="1000" fill="hold"/>
                                        <p:tgtEl>
                                          <p:spTgt spid="9">
                                            <p:txEl>
                                              <p:pRg st="10" end="1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xEl>
                                              <p:pRg st="11" end="11"/>
                                            </p:txEl>
                                          </p:spTgt>
                                        </p:tgtEl>
                                        <p:attrNameLst>
                                          <p:attrName>style.visibility</p:attrName>
                                        </p:attrNameLst>
                                      </p:cBhvr>
                                      <p:to>
                                        <p:strVal val="visible"/>
                                      </p:to>
                                    </p:set>
                                    <p:animEffect transition="in" filter="fade">
                                      <p:cBhvr>
                                        <p:cTn id="28" dur="1000"/>
                                        <p:tgtEl>
                                          <p:spTgt spid="9">
                                            <p:txEl>
                                              <p:pRg st="11" end="11"/>
                                            </p:txEl>
                                          </p:spTgt>
                                        </p:tgtEl>
                                      </p:cBhvr>
                                    </p:animEffect>
                                    <p:anim calcmode="lin" valueType="num">
                                      <p:cBhvr>
                                        <p:cTn id="29" dur="1000" fill="hold"/>
                                        <p:tgtEl>
                                          <p:spTgt spid="9">
                                            <p:txEl>
                                              <p:pRg st="11" end="1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12" end="12"/>
                                            </p:txEl>
                                          </p:spTgt>
                                        </p:tgtEl>
                                        <p:attrNameLst>
                                          <p:attrName>style.visibility</p:attrName>
                                        </p:attrNameLst>
                                      </p:cBhvr>
                                      <p:to>
                                        <p:strVal val="visible"/>
                                      </p:to>
                                    </p:set>
                                    <p:animEffect transition="in" filter="fade">
                                      <p:cBhvr>
                                        <p:cTn id="35" dur="1000"/>
                                        <p:tgtEl>
                                          <p:spTgt spid="9">
                                            <p:txEl>
                                              <p:pRg st="12" end="12"/>
                                            </p:txEl>
                                          </p:spTgt>
                                        </p:tgtEl>
                                      </p:cBhvr>
                                    </p:animEffect>
                                    <p:anim calcmode="lin" valueType="num">
                                      <p:cBhvr>
                                        <p:cTn id="36" dur="1000" fill="hold"/>
                                        <p:tgtEl>
                                          <p:spTgt spid="9">
                                            <p:txEl>
                                              <p:pRg st="12" end="1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13" end="13"/>
                                            </p:txEl>
                                          </p:spTgt>
                                        </p:tgtEl>
                                        <p:attrNameLst>
                                          <p:attrName>style.visibility</p:attrName>
                                        </p:attrNameLst>
                                      </p:cBhvr>
                                      <p:to>
                                        <p:strVal val="visible"/>
                                      </p:to>
                                    </p:set>
                                    <p:animEffect transition="in" filter="fade">
                                      <p:cBhvr>
                                        <p:cTn id="42" dur="1000"/>
                                        <p:tgtEl>
                                          <p:spTgt spid="9">
                                            <p:txEl>
                                              <p:pRg st="13" end="13"/>
                                            </p:txEl>
                                          </p:spTgt>
                                        </p:tgtEl>
                                      </p:cBhvr>
                                    </p:animEffect>
                                    <p:anim calcmode="lin" valueType="num">
                                      <p:cBhvr>
                                        <p:cTn id="43" dur="1000" fill="hold"/>
                                        <p:tgtEl>
                                          <p:spTgt spid="9">
                                            <p:txEl>
                                              <p:pRg st="13" end="13"/>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14" end="14"/>
                                            </p:txEl>
                                          </p:spTgt>
                                        </p:tgtEl>
                                        <p:attrNameLst>
                                          <p:attrName>style.visibility</p:attrName>
                                        </p:attrNameLst>
                                      </p:cBhvr>
                                      <p:to>
                                        <p:strVal val="visible"/>
                                      </p:to>
                                    </p:set>
                                    <p:animEffect transition="in" filter="fade">
                                      <p:cBhvr>
                                        <p:cTn id="49" dur="1000"/>
                                        <p:tgtEl>
                                          <p:spTgt spid="9">
                                            <p:txEl>
                                              <p:pRg st="14" end="14"/>
                                            </p:txEl>
                                          </p:spTgt>
                                        </p:tgtEl>
                                      </p:cBhvr>
                                    </p:animEffect>
                                    <p:anim calcmode="lin" valueType="num">
                                      <p:cBhvr>
                                        <p:cTn id="50" dur="1000" fill="hold"/>
                                        <p:tgtEl>
                                          <p:spTgt spid="9">
                                            <p:txEl>
                                              <p:pRg st="14" end="14"/>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xEl>
                                              <p:pRg st="15" end="15"/>
                                            </p:txEl>
                                          </p:spTgt>
                                        </p:tgtEl>
                                        <p:attrNameLst>
                                          <p:attrName>style.visibility</p:attrName>
                                        </p:attrNameLst>
                                      </p:cBhvr>
                                      <p:to>
                                        <p:strVal val="visible"/>
                                      </p:to>
                                    </p:set>
                                    <p:animEffect transition="in" filter="fade">
                                      <p:cBhvr>
                                        <p:cTn id="56" dur="1000"/>
                                        <p:tgtEl>
                                          <p:spTgt spid="9">
                                            <p:txEl>
                                              <p:pRg st="15" end="15"/>
                                            </p:txEl>
                                          </p:spTgt>
                                        </p:tgtEl>
                                      </p:cBhvr>
                                    </p:animEffect>
                                    <p:anim calcmode="lin" valueType="num">
                                      <p:cBhvr>
                                        <p:cTn id="57" dur="1000" fill="hold"/>
                                        <p:tgtEl>
                                          <p:spTgt spid="9">
                                            <p:txEl>
                                              <p:pRg st="15" end="15"/>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A3176-00AC-2DBA-596B-A159CA63226B}"/>
            </a:ext>
          </a:extLst>
        </p:cNvPr>
        <p:cNvGrpSpPr/>
        <p:nvPr/>
      </p:nvGrpSpPr>
      <p:grpSpPr>
        <a:xfrm>
          <a:off x="0" y="0"/>
          <a:ext cx="0" cy="0"/>
          <a:chOff x="0" y="0"/>
          <a:chExt cx="0" cy="0"/>
        </a:xfrm>
      </p:grpSpPr>
      <p:sp>
        <p:nvSpPr>
          <p:cNvPr id="9" name="Text">
            <a:extLst>
              <a:ext uri="{FF2B5EF4-FFF2-40B4-BE49-F238E27FC236}">
                <a16:creationId xmlns:a16="http://schemas.microsoft.com/office/drawing/2014/main" id="{1EB6F9B1-6A07-47F2-1148-55A8CEB38A92}"/>
              </a:ext>
            </a:extLst>
          </p:cNvPr>
          <p:cNvSpPr>
            <a:spLocks noGrp="1" noRot="1" noMove="1" noResize="1" noEditPoints="1" noAdjustHandles="1" noChangeArrowheads="1" noChangeShapeType="1"/>
          </p:cNvSpPr>
          <p:nvPr>
            <p:ph type="body" sz="quarter" idx="12"/>
          </p:nvPr>
        </p:nvSpPr>
        <p:spPr>
          <a:xfrm>
            <a:off x="651750" y="1537253"/>
            <a:ext cx="11070858" cy="4751788"/>
          </a:xfrm>
        </p:spPr>
        <p:txBody>
          <a:bodyPr/>
          <a:lstStyle/>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endParaRPr lang="en-US" sz="1800" dirty="0">
              <a:latin typeface="+mj-lt"/>
            </a:endParaRPr>
          </a:p>
          <a:p>
            <a:pPr marL="0" indent="0">
              <a:buNone/>
            </a:pPr>
            <a:r>
              <a:rPr lang="en-US" sz="1800" b="1" dirty="0">
                <a:latin typeface="+mj-lt"/>
              </a:rPr>
              <a:t>Which skills do you think are most important for an entrepreneur?</a:t>
            </a:r>
          </a:p>
          <a:p>
            <a:pPr marL="0" indent="0">
              <a:buNone/>
            </a:pPr>
            <a:r>
              <a:rPr lang="en-US" sz="1800" dirty="0">
                <a:latin typeface="+mj-lt"/>
              </a:rPr>
              <a:t>Answer: All of these skills are important for an entrepreneur.</a:t>
            </a:r>
          </a:p>
          <a:p>
            <a:pPr marL="0" indent="0">
              <a:buNone/>
            </a:pPr>
            <a:endParaRPr lang="en-US" sz="1800" dirty="0">
              <a:latin typeface="+mj-lt"/>
            </a:endParaRPr>
          </a:p>
          <a:p>
            <a:pPr marL="0" indent="0">
              <a:buNone/>
            </a:pPr>
            <a:r>
              <a:rPr lang="en-US" sz="1800" dirty="0">
                <a:latin typeface="+mj-lt"/>
              </a:rPr>
              <a:t>With your partner, pick a skill to chat about. </a:t>
            </a:r>
            <a:r>
              <a:rPr lang="en-US" sz="1800" b="1" dirty="0">
                <a:latin typeface="+mj-lt"/>
              </a:rPr>
              <a:t>What does this skill mean to you?</a:t>
            </a:r>
          </a:p>
          <a:p>
            <a:pPr marL="0" indent="0">
              <a:buNone/>
            </a:pPr>
            <a:endParaRPr lang="en-US" sz="1800" dirty="0">
              <a:latin typeface="+mj-lt"/>
            </a:endParaRPr>
          </a:p>
          <a:p>
            <a:pPr marL="0" indent="0">
              <a:buNone/>
            </a:pPr>
            <a:endParaRPr lang="en-US" sz="1800" dirty="0">
              <a:latin typeface="+mj-lt"/>
            </a:endParaRPr>
          </a:p>
        </p:txBody>
      </p:sp>
      <p:sp>
        <p:nvSpPr>
          <p:cNvPr id="2" name="Title">
            <a:extLst>
              <a:ext uri="{FF2B5EF4-FFF2-40B4-BE49-F238E27FC236}">
                <a16:creationId xmlns:a16="http://schemas.microsoft.com/office/drawing/2014/main" id="{5E16D385-0DE3-C41F-0E47-794E47241920}"/>
              </a:ext>
            </a:extLst>
          </p:cNvPr>
          <p:cNvSpPr>
            <a:spLocks noGrp="1" noRot="1" noMove="1" noResize="1" noEditPoints="1" noAdjustHandles="1" noChangeArrowheads="1" noChangeShapeType="1"/>
          </p:cNvSpPr>
          <p:nvPr>
            <p:ph type="title"/>
          </p:nvPr>
        </p:nvSpPr>
        <p:spPr/>
        <p:txBody>
          <a:bodyPr/>
          <a:lstStyle/>
          <a:p>
            <a:r>
              <a:rPr lang="en-GB" dirty="0"/>
              <a:t>What Skills Do Entrepreneurs Have?</a:t>
            </a:r>
            <a:endParaRPr lang="en-US" dirty="0"/>
          </a:p>
        </p:txBody>
      </p:sp>
      <p:pic>
        <p:nvPicPr>
          <p:cNvPr id="3" name="Skill Badges">
            <a:extLst>
              <a:ext uri="{FF2B5EF4-FFF2-40B4-BE49-F238E27FC236}">
                <a16:creationId xmlns:a16="http://schemas.microsoft.com/office/drawing/2014/main" id="{AFEAAF61-0A74-AFC6-8662-CD5541B174EF}"/>
              </a:ext>
            </a:extLst>
          </p:cNvPr>
          <p:cNvPicPr preferRelativeResize="0"/>
          <p:nvPr/>
        </p:nvPicPr>
        <p:blipFill>
          <a:blip r:embed="rId3">
            <a:alphaModFix/>
          </a:blip>
          <a:stretch>
            <a:fillRect/>
          </a:stretch>
        </p:blipFill>
        <p:spPr>
          <a:xfrm>
            <a:off x="469392" y="1537253"/>
            <a:ext cx="10515600" cy="1614868"/>
          </a:xfrm>
          <a:prstGeom prst="rect">
            <a:avLst/>
          </a:prstGeom>
          <a:noFill/>
          <a:ln>
            <a:noFill/>
          </a:ln>
        </p:spPr>
      </p:pic>
    </p:spTree>
    <p:extLst>
      <p:ext uri="{BB962C8B-B14F-4D97-AF65-F5344CB8AC3E}">
        <p14:creationId xmlns:p14="http://schemas.microsoft.com/office/powerpoint/2010/main" val="196155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xEl>
                                              <p:pRg st="6" end="6"/>
                                            </p:txEl>
                                          </p:spTgt>
                                        </p:tgtEl>
                                        <p:attrNameLst>
                                          <p:attrName>style.visibility</p:attrName>
                                        </p:attrNameLst>
                                      </p:cBhvr>
                                      <p:to>
                                        <p:strVal val="visible"/>
                                      </p:to>
                                    </p:set>
                                    <p:animEffect transition="in" filter="fade">
                                      <p:cBhvr>
                                        <p:cTn id="7" dur="1000"/>
                                        <p:tgtEl>
                                          <p:spTgt spid="9">
                                            <p:txEl>
                                              <p:pRg st="6" end="6"/>
                                            </p:txEl>
                                          </p:spTgt>
                                        </p:tgtEl>
                                      </p:cBhvr>
                                    </p:animEffect>
                                    <p:anim calcmode="lin" valueType="num">
                                      <p:cBhvr>
                                        <p:cTn id="8"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xEl>
                                              <p:pRg st="7" end="7"/>
                                            </p:txEl>
                                          </p:spTgt>
                                        </p:tgtEl>
                                        <p:attrNameLst>
                                          <p:attrName>style.visibility</p:attrName>
                                        </p:attrNameLst>
                                      </p:cBhvr>
                                      <p:to>
                                        <p:strVal val="visible"/>
                                      </p:to>
                                    </p:set>
                                    <p:animEffect transition="in" filter="fade">
                                      <p:cBhvr>
                                        <p:cTn id="14" dur="1000"/>
                                        <p:tgtEl>
                                          <p:spTgt spid="9">
                                            <p:txEl>
                                              <p:pRg st="7" end="7"/>
                                            </p:txEl>
                                          </p:spTgt>
                                        </p:tgtEl>
                                      </p:cBhvr>
                                    </p:animEffect>
                                    <p:anim calcmode="lin" valueType="num">
                                      <p:cBhvr>
                                        <p:cTn id="15"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xEl>
                                              <p:pRg st="9" end="9"/>
                                            </p:txEl>
                                          </p:spTgt>
                                        </p:tgtEl>
                                        <p:attrNameLst>
                                          <p:attrName>style.visibility</p:attrName>
                                        </p:attrNameLst>
                                      </p:cBhvr>
                                      <p:to>
                                        <p:strVal val="visible"/>
                                      </p:to>
                                    </p:set>
                                    <p:animEffect transition="in" filter="fade">
                                      <p:cBhvr>
                                        <p:cTn id="21" dur="1000"/>
                                        <p:tgtEl>
                                          <p:spTgt spid="9">
                                            <p:txEl>
                                              <p:pRg st="9" end="9"/>
                                            </p:txEl>
                                          </p:spTgt>
                                        </p:tgtEl>
                                      </p:cBhvr>
                                    </p:animEffect>
                                    <p:anim calcmode="lin" valueType="num">
                                      <p:cBhvr>
                                        <p:cTn id="22"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mage Frame">
            <a:extLst>
              <a:ext uri="{FF2B5EF4-FFF2-40B4-BE49-F238E27FC236}">
                <a16:creationId xmlns:a16="http://schemas.microsoft.com/office/drawing/2014/main" id="{903B8F1B-F4B1-EFE3-0A67-83C33C2F7F8B}"/>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6DF6AB45-3E19-34C9-1B9D-1E83F3D2D652}"/>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One British example of someone who embodies the entrepreneurial characteristics is </a:t>
            </a:r>
            <a:r>
              <a:rPr lang="en-US" b="1" dirty="0">
                <a:latin typeface="+mj-lt"/>
              </a:rPr>
              <a:t>Ben Francis MBE </a:t>
            </a:r>
            <a:r>
              <a:rPr lang="en-US" dirty="0">
                <a:latin typeface="+mj-lt"/>
              </a:rPr>
              <a:t>– the owner of </a:t>
            </a:r>
            <a:r>
              <a:rPr lang="en-US" b="1" dirty="0" err="1">
                <a:latin typeface="+mj-lt"/>
              </a:rPr>
              <a:t>Gymshark</a:t>
            </a:r>
            <a:r>
              <a:rPr lang="en-US" dirty="0">
                <a:latin typeface="+mj-lt"/>
              </a:rPr>
              <a:t>. Having started the company as an exercise supplement business out of his parent’s garage with his friend, they branched out into clothing using a sewing machine and other equipment he bought using just £1,000 he had saved up. As a start-up, Ben marketed the company through partnerships with social media influencers, including YouTube body builders. </a:t>
            </a:r>
            <a:r>
              <a:rPr lang="en-US" dirty="0" err="1">
                <a:latin typeface="+mj-lt"/>
              </a:rPr>
              <a:t>Gymshark</a:t>
            </a:r>
            <a:r>
              <a:rPr lang="en-US" dirty="0">
                <a:latin typeface="+mj-lt"/>
              </a:rPr>
              <a:t> was one of the first brands to make extensive use of social media influencers. </a:t>
            </a:r>
          </a:p>
          <a:p>
            <a:pPr marL="0" indent="0">
              <a:buNone/>
            </a:pPr>
            <a:endParaRPr lang="en-US" dirty="0">
              <a:latin typeface="+mj-lt"/>
            </a:endParaRPr>
          </a:p>
          <a:p>
            <a:pPr marL="0" indent="0">
              <a:buNone/>
            </a:pPr>
            <a:r>
              <a:rPr lang="en-US" b="1" dirty="0">
                <a:latin typeface="+mj-lt"/>
              </a:rPr>
              <a:t>At 32 he is now worth over £1 billion</a:t>
            </a:r>
            <a:r>
              <a:rPr lang="en-US" dirty="0">
                <a:latin typeface="+mj-lt"/>
              </a:rPr>
              <a:t>. </a:t>
            </a:r>
          </a:p>
        </p:txBody>
      </p:sp>
      <p:sp>
        <p:nvSpPr>
          <p:cNvPr id="4" name="Title">
            <a:extLst>
              <a:ext uri="{FF2B5EF4-FFF2-40B4-BE49-F238E27FC236}">
                <a16:creationId xmlns:a16="http://schemas.microsoft.com/office/drawing/2014/main" id="{297512C8-A54B-F1A7-A057-CF8ED9F6AD76}"/>
              </a:ext>
            </a:extLst>
          </p:cNvPr>
          <p:cNvSpPr>
            <a:spLocks noGrp="1" noRot="1" noMove="1" noResize="1" noEditPoints="1" noAdjustHandles="1" noChangeArrowheads="1" noChangeShapeType="1"/>
          </p:cNvSpPr>
          <p:nvPr>
            <p:ph type="title"/>
          </p:nvPr>
        </p:nvSpPr>
        <p:spPr/>
        <p:txBody>
          <a:bodyPr/>
          <a:lstStyle/>
          <a:p>
            <a:r>
              <a:rPr lang="en-US" sz="2800" dirty="0"/>
              <a:t>UK Entrepreneurs</a:t>
            </a:r>
          </a:p>
        </p:txBody>
      </p:sp>
      <p:pic>
        <p:nvPicPr>
          <p:cNvPr id="6" name="Photo">
            <a:extLst>
              <a:ext uri="{FF2B5EF4-FFF2-40B4-BE49-F238E27FC236}">
                <a16:creationId xmlns:a16="http://schemas.microsoft.com/office/drawing/2014/main" id="{86C4B4C3-EF3A-B5C3-8BDD-106A26DF0FF9}"/>
              </a:ext>
            </a:extLst>
          </p:cNvPr>
          <p:cNvPicPr>
            <a:picLocks noGrp="1" noRot="1" noMove="1" noResize="1" noEditPoints="1" noAdjustHandles="1" noChangeArrowheads="1" noChangeShapeType="1" noCrop="1"/>
          </p:cNvPicPr>
          <p:nvPr/>
        </p:nvPicPr>
        <p:blipFill rotWithShape="1">
          <a:blip r:embed="rId3" cstate="print">
            <a:extLst>
              <a:ext uri="{28A0092B-C50C-407E-A947-70E740481C1C}">
                <a14:useLocalDpi xmlns:a14="http://schemas.microsoft.com/office/drawing/2010/main" val="0"/>
              </a:ext>
            </a:extLst>
          </a:blip>
          <a:srcRect l="26831" t="1811" r="16994" b="4158"/>
          <a:stretch/>
        </p:blipFill>
        <p:spPr>
          <a:xfrm>
            <a:off x="6687312" y="0"/>
            <a:ext cx="5504688" cy="6858000"/>
          </a:xfrm>
          <a:prstGeom prst="rect">
            <a:avLst/>
          </a:prstGeom>
        </p:spPr>
      </p:pic>
    </p:spTree>
    <p:extLst>
      <p:ext uri="{BB962C8B-B14F-4D97-AF65-F5344CB8AC3E}">
        <p14:creationId xmlns:p14="http://schemas.microsoft.com/office/powerpoint/2010/main" val="3405211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a:hlinkClick r:id="" action="ppaction://media"/>
            <a:extLst>
              <a:ext uri="{FF2B5EF4-FFF2-40B4-BE49-F238E27FC236}">
                <a16:creationId xmlns:a16="http://schemas.microsoft.com/office/drawing/2014/main" id="{A0F01A32-0DD4-13E2-D40B-BCFCD5E6A196}"/>
              </a:ext>
            </a:extLst>
          </p:cNvPr>
          <p:cNvPicPr>
            <a:picLocks noGrp="1" noRo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71013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CD0A1-4222-79BE-0247-D6ACDCAA5D29}"/>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1FF7ED91-C9EE-E254-7ED5-CCEFCED92CA2}"/>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66E4CC94-545F-8CA4-C019-55ABB53292D8}"/>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Following the </a:t>
            </a:r>
            <a:r>
              <a:rPr lang="en-US" b="1" dirty="0">
                <a:latin typeface="+mj-lt"/>
              </a:rPr>
              <a:t>Fiver Challenge </a:t>
            </a:r>
            <a:r>
              <a:rPr lang="en-US" dirty="0">
                <a:latin typeface="+mj-lt"/>
              </a:rPr>
              <a:t>in 2021, </a:t>
            </a:r>
            <a:r>
              <a:rPr lang="en-US" b="1" dirty="0">
                <a:latin typeface="+mj-lt"/>
              </a:rPr>
              <a:t>Alex</a:t>
            </a:r>
            <a:r>
              <a:rPr lang="en-US" dirty="0">
                <a:latin typeface="+mj-lt"/>
              </a:rPr>
              <a:t> put his learning, experience and taste for entrepreneurship, alongside his brother </a:t>
            </a:r>
            <a:r>
              <a:rPr lang="en-US" b="1" dirty="0">
                <a:latin typeface="+mj-lt"/>
              </a:rPr>
              <a:t>Tomas</a:t>
            </a:r>
            <a:r>
              <a:rPr lang="en-US" dirty="0">
                <a:latin typeface="+mj-lt"/>
              </a:rPr>
              <a:t>, into his own family–run micro-business, </a:t>
            </a:r>
            <a:r>
              <a:rPr lang="en-US" b="1" dirty="0">
                <a:latin typeface="+mj-lt"/>
              </a:rPr>
              <a:t>Seeder Wood</a:t>
            </a:r>
            <a:r>
              <a:rPr lang="en-US" dirty="0">
                <a:latin typeface="+mj-lt"/>
              </a:rPr>
              <a:t>. The pair have continued growing and selling plants and have also expanded into woodwork, making a range of innovative garden items from bird tables to duck houses from scratch. Alex and Tomas have a great passion for sourcing scraps of wood and turning them into something that can be used and enjoyed for years to come.</a:t>
            </a:r>
          </a:p>
        </p:txBody>
      </p:sp>
      <p:sp>
        <p:nvSpPr>
          <p:cNvPr id="4" name="Title">
            <a:extLst>
              <a:ext uri="{FF2B5EF4-FFF2-40B4-BE49-F238E27FC236}">
                <a16:creationId xmlns:a16="http://schemas.microsoft.com/office/drawing/2014/main" id="{6B03527D-879D-A727-E5BB-EF0A8641F495}"/>
              </a:ext>
            </a:extLst>
          </p:cNvPr>
          <p:cNvSpPr>
            <a:spLocks noGrp="1" noRot="1" noMove="1" noResize="1" noEditPoints="1" noAdjustHandles="1" noChangeArrowheads="1" noChangeShapeType="1"/>
          </p:cNvSpPr>
          <p:nvPr>
            <p:ph type="title"/>
          </p:nvPr>
        </p:nvSpPr>
        <p:spPr/>
        <p:txBody>
          <a:bodyPr/>
          <a:lstStyle/>
          <a:p>
            <a:r>
              <a:rPr lang="en-US" sz="2800" dirty="0"/>
              <a:t>Young Entrepreneurs</a:t>
            </a:r>
          </a:p>
        </p:txBody>
      </p:sp>
      <p:pic>
        <p:nvPicPr>
          <p:cNvPr id="5" name="Photo">
            <a:extLst>
              <a:ext uri="{FF2B5EF4-FFF2-40B4-BE49-F238E27FC236}">
                <a16:creationId xmlns:a16="http://schemas.microsoft.com/office/drawing/2014/main" id="{1B39ADEC-8256-4C40-4032-ABB27CF06762}"/>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5876" r="20362"/>
          <a:stretch/>
        </p:blipFill>
        <p:spPr>
          <a:xfrm>
            <a:off x="6687312" y="0"/>
            <a:ext cx="5528930" cy="6858000"/>
          </a:xfrm>
          <a:prstGeom prst="rect">
            <a:avLst/>
          </a:prstGeom>
        </p:spPr>
      </p:pic>
    </p:spTree>
    <p:extLst>
      <p:ext uri="{BB962C8B-B14F-4D97-AF65-F5344CB8AC3E}">
        <p14:creationId xmlns:p14="http://schemas.microsoft.com/office/powerpoint/2010/main" val="2304342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44766-4726-3B8A-841B-3B4F906FD0BD}"/>
            </a:ext>
          </a:extLst>
        </p:cNvPr>
        <p:cNvGrpSpPr/>
        <p:nvPr/>
      </p:nvGrpSpPr>
      <p:grpSpPr>
        <a:xfrm>
          <a:off x="0" y="0"/>
          <a:ext cx="0" cy="0"/>
          <a:chOff x="0" y="0"/>
          <a:chExt cx="0" cy="0"/>
        </a:xfrm>
      </p:grpSpPr>
      <p:sp>
        <p:nvSpPr>
          <p:cNvPr id="2" name="Image Frame">
            <a:extLst>
              <a:ext uri="{FF2B5EF4-FFF2-40B4-BE49-F238E27FC236}">
                <a16:creationId xmlns:a16="http://schemas.microsoft.com/office/drawing/2014/main" id="{AEA0FA9D-EBFF-46C3-02DC-2C0809CA010C}"/>
              </a:ext>
            </a:extLst>
          </p:cNvPr>
          <p:cNvSpPr>
            <a:spLocks noGrp="1" noRot="1" noMove="1" noResize="1" noEditPoints="1" noAdjustHandles="1" noChangeArrowheads="1" noChangeShapeType="1"/>
          </p:cNvSpPr>
          <p:nvPr>
            <p:ph type="pic" sz="quarter" idx="13"/>
          </p:nvPr>
        </p:nvSpPr>
        <p:spPr>
          <a:xfrm>
            <a:off x="6687313" y="-16339"/>
            <a:ext cx="5504687" cy="6874339"/>
          </a:xfrm>
        </p:spPr>
        <p:txBody>
          <a:bodyPr/>
          <a:lstStyle/>
          <a:p>
            <a:endParaRPr lang="en-US"/>
          </a:p>
        </p:txBody>
      </p:sp>
      <p:sp>
        <p:nvSpPr>
          <p:cNvPr id="3" name="Text">
            <a:extLst>
              <a:ext uri="{FF2B5EF4-FFF2-40B4-BE49-F238E27FC236}">
                <a16:creationId xmlns:a16="http://schemas.microsoft.com/office/drawing/2014/main" id="{F266D2C3-E98E-0DF5-288E-A57B93DA7703}"/>
              </a:ext>
            </a:extLst>
          </p:cNvPr>
          <p:cNvSpPr>
            <a:spLocks noGrp="1" noRot="1" noMove="1" noResize="1" noEditPoints="1" noAdjustHandles="1" noChangeArrowheads="1" noChangeShapeType="1"/>
          </p:cNvSpPr>
          <p:nvPr>
            <p:ph type="body" sz="quarter" idx="12"/>
          </p:nvPr>
        </p:nvSpPr>
        <p:spPr/>
        <p:txBody>
          <a:bodyPr/>
          <a:lstStyle/>
          <a:p>
            <a:pPr marL="0" indent="0">
              <a:buNone/>
            </a:pPr>
            <a:r>
              <a:rPr lang="en-US" dirty="0">
                <a:latin typeface="+mj-lt"/>
              </a:rPr>
              <a:t>A team from </a:t>
            </a:r>
            <a:r>
              <a:rPr lang="en-US" b="1" dirty="0">
                <a:latin typeface="+mj-lt"/>
              </a:rPr>
              <a:t>St. David’s College </a:t>
            </a:r>
            <a:r>
              <a:rPr lang="en-US" dirty="0">
                <a:latin typeface="+mj-lt"/>
              </a:rPr>
              <a:t>in </a:t>
            </a:r>
            <a:r>
              <a:rPr lang="en-US" b="1" dirty="0">
                <a:latin typeface="+mj-lt"/>
              </a:rPr>
              <a:t>Llandudno</a:t>
            </a:r>
            <a:r>
              <a:rPr lang="en-US" dirty="0">
                <a:latin typeface="+mj-lt"/>
              </a:rPr>
              <a:t> created </a:t>
            </a:r>
            <a:r>
              <a:rPr lang="en-US" b="1" dirty="0">
                <a:latin typeface="+mj-lt"/>
              </a:rPr>
              <a:t>Re-use I.T. </a:t>
            </a:r>
            <a:r>
              <a:rPr lang="en-US" dirty="0">
                <a:latin typeface="+mj-lt"/>
              </a:rPr>
              <a:t>in response to the problem of e-waste.</a:t>
            </a:r>
          </a:p>
          <a:p>
            <a:pPr marL="0" indent="0">
              <a:buNone/>
            </a:pPr>
            <a:r>
              <a:rPr lang="en-US" dirty="0">
                <a:latin typeface="+mj-lt"/>
              </a:rPr>
              <a:t> </a:t>
            </a:r>
          </a:p>
          <a:p>
            <a:pPr marL="0" indent="0">
              <a:buNone/>
            </a:pPr>
            <a:r>
              <a:rPr lang="en-US" dirty="0">
                <a:latin typeface="+mj-lt"/>
              </a:rPr>
              <a:t>They partnered with companies to support the process of recycling, repairing, and re-using old and broken devices, such as laptops and mobile phones. </a:t>
            </a:r>
          </a:p>
          <a:p>
            <a:pPr marL="0" indent="0">
              <a:buNone/>
            </a:pPr>
            <a:endParaRPr lang="en-US" dirty="0">
              <a:latin typeface="+mj-lt"/>
            </a:endParaRPr>
          </a:p>
          <a:p>
            <a:pPr marL="0" indent="0">
              <a:buNone/>
            </a:pPr>
            <a:r>
              <a:rPr lang="en-US" b="1" dirty="0">
                <a:latin typeface="+mj-lt"/>
              </a:rPr>
              <a:t>Re-use I.T. </a:t>
            </a:r>
            <a:r>
              <a:rPr lang="en-US" dirty="0">
                <a:latin typeface="+mj-lt"/>
              </a:rPr>
              <a:t>won the 2022 </a:t>
            </a:r>
            <a:r>
              <a:rPr lang="en-US" b="1" dirty="0">
                <a:latin typeface="+mj-lt"/>
              </a:rPr>
              <a:t>10X ‘Business for Good’</a:t>
            </a:r>
            <a:r>
              <a:rPr lang="en-US" dirty="0">
                <a:latin typeface="+mj-lt"/>
              </a:rPr>
              <a:t> </a:t>
            </a:r>
            <a:r>
              <a:rPr lang="en-US" b="1" dirty="0">
                <a:latin typeface="+mj-lt"/>
              </a:rPr>
              <a:t>award</a:t>
            </a:r>
            <a:r>
              <a:rPr lang="en-US" dirty="0">
                <a:latin typeface="+mj-lt"/>
              </a:rPr>
              <a:t> for their contribution to the community, including donations of refurbished equipment to a local dementia-specialist care home. </a:t>
            </a:r>
          </a:p>
          <a:p>
            <a:pPr marL="0" indent="0">
              <a:buNone/>
            </a:pPr>
            <a:endParaRPr lang="en-US" dirty="0">
              <a:latin typeface="+mj-lt"/>
            </a:endParaRPr>
          </a:p>
        </p:txBody>
      </p:sp>
      <p:sp>
        <p:nvSpPr>
          <p:cNvPr id="4" name="Title">
            <a:extLst>
              <a:ext uri="{FF2B5EF4-FFF2-40B4-BE49-F238E27FC236}">
                <a16:creationId xmlns:a16="http://schemas.microsoft.com/office/drawing/2014/main" id="{821E1F40-866A-9BB0-E245-4C3E566C7BE8}"/>
              </a:ext>
            </a:extLst>
          </p:cNvPr>
          <p:cNvSpPr>
            <a:spLocks noGrp="1" noRot="1" noMove="1" noResize="1" noEditPoints="1" noAdjustHandles="1" noChangeArrowheads="1" noChangeShapeType="1"/>
          </p:cNvSpPr>
          <p:nvPr>
            <p:ph type="title"/>
          </p:nvPr>
        </p:nvSpPr>
        <p:spPr/>
        <p:txBody>
          <a:bodyPr/>
          <a:lstStyle/>
          <a:p>
            <a:r>
              <a:rPr lang="en-US" sz="2800" dirty="0"/>
              <a:t>Young Entrepreneurs</a:t>
            </a:r>
          </a:p>
        </p:txBody>
      </p:sp>
      <p:pic>
        <p:nvPicPr>
          <p:cNvPr id="6" name="Photo">
            <a:extLst>
              <a:ext uri="{FF2B5EF4-FFF2-40B4-BE49-F238E27FC236}">
                <a16:creationId xmlns:a16="http://schemas.microsoft.com/office/drawing/2014/main" id="{095782E8-E643-5AB8-0417-35D3788BBF14}"/>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l="29887" r="25047"/>
          <a:stretch/>
        </p:blipFill>
        <p:spPr>
          <a:xfrm>
            <a:off x="6687312" y="0"/>
            <a:ext cx="5504688" cy="6858000"/>
          </a:xfrm>
          <a:prstGeom prst="rect">
            <a:avLst/>
          </a:prstGeom>
        </p:spPr>
      </p:pic>
    </p:spTree>
    <p:extLst>
      <p:ext uri="{BB962C8B-B14F-4D97-AF65-F5344CB8AC3E}">
        <p14:creationId xmlns:p14="http://schemas.microsoft.com/office/powerpoint/2010/main" val="1384815453"/>
      </p:ext>
    </p:extLst>
  </p:cSld>
  <p:clrMapOvr>
    <a:masterClrMapping/>
  </p:clrMapOvr>
</p:sld>
</file>

<file path=ppt/theme/theme1.xml><?xml version="1.0" encoding="utf-8"?>
<a:theme xmlns:a="http://schemas.openxmlformats.org/drawingml/2006/main" name="Office Theme">
  <a:themeElements>
    <a:clrScheme name="YE">
      <a:dk1>
        <a:srgbClr val="032F3C"/>
      </a:dk1>
      <a:lt1>
        <a:sysClr val="window" lastClr="FFFFFF"/>
      </a:lt1>
      <a:dk2>
        <a:srgbClr val="B8BF0D"/>
      </a:dk2>
      <a:lt2>
        <a:srgbClr val="03783D"/>
      </a:lt2>
      <a:accent1>
        <a:srgbClr val="FD8204"/>
      </a:accent1>
      <a:accent2>
        <a:srgbClr val="E60088"/>
      </a:accent2>
      <a:accent3>
        <a:srgbClr val="87319A"/>
      </a:accent3>
      <a:accent4>
        <a:srgbClr val="0032A0"/>
      </a:accent4>
      <a:accent5>
        <a:srgbClr val="3285F3"/>
      </a:accent5>
      <a:accent6>
        <a:srgbClr val="00AEEF"/>
      </a:accent6>
      <a:hlink>
        <a:srgbClr val="00AEEF"/>
      </a:hlink>
      <a:folHlink>
        <a:srgbClr val="00AEEF"/>
      </a:folHlink>
    </a:clrScheme>
    <a:fontScheme name="A">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8c0ba40-820f-4126-b1a8-b068955cd419" xsi:nil="true"/>
    <SharedWithUsers xmlns="2abebb83-cf53-4fdf-a500-739cef3c54c9">
      <UserInfo>
        <DisplayName/>
        <AccountId xsi:nil="true"/>
        <AccountType/>
      </UserInfo>
    </SharedWithUsers>
    <_ip_UnifiedCompliancePolicyUIAction xmlns="http://schemas.microsoft.com/sharepoint/v3" xsi:nil="true"/>
    <X xmlns="c8c0ba40-820f-4126-b1a8-b068955cd419" xsi:nil="true"/>
    <lcf76f155ced4ddcb4097134ff3c332f xmlns="c8c0ba40-820f-4126-b1a8-b068955cd419">
      <Terms xmlns="http://schemas.microsoft.com/office/infopath/2007/PartnerControls"/>
    </lcf76f155ced4ddcb4097134ff3c332f>
    <_ip_UnifiedCompliancePolicyProperties xmlns="http://schemas.microsoft.com/sharepoint/v3" xsi:nil="true"/>
    <TaxCatchAll xmlns="2abebb83-cf53-4fdf-a500-739cef3c54c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2D29380DE8FB84D96CC72BEA12CEB81" ma:contentTypeVersion="28" ma:contentTypeDescription="Create a new document." ma:contentTypeScope="" ma:versionID="922dfb85b185f45c58bf688107e3b292">
  <xsd:schema xmlns:xsd="http://www.w3.org/2001/XMLSchema" xmlns:xs="http://www.w3.org/2001/XMLSchema" xmlns:p="http://schemas.microsoft.com/office/2006/metadata/properties" xmlns:ns1="http://schemas.microsoft.com/sharepoint/v3" xmlns:ns2="c8c0ba40-820f-4126-b1a8-b068955cd419" xmlns:ns3="2abebb83-cf53-4fdf-a500-739cef3c54c9" targetNamespace="http://schemas.microsoft.com/office/2006/metadata/properties" ma:root="true" ma:fieldsID="2d3ba56140c5fe4c65807341dc3736d4" ns1:_="" ns2:_="" ns3:_="">
    <xsd:import namespace="http://schemas.microsoft.com/sharepoint/v3"/>
    <xsd:import namespace="c8c0ba40-820f-4126-b1a8-b068955cd419"/>
    <xsd:import namespace="2abebb83-cf53-4fdf-a500-739cef3c54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DateTaken" minOccurs="0"/>
                <xsd:element ref="ns3:SharedWithUsers" minOccurs="0"/>
                <xsd:element ref="ns3:SharedWithDetails" minOccurs="0"/>
                <xsd:element ref="ns2:MediaServiceLocation" minOccurs="0"/>
                <xsd:element ref="ns2:X" minOccurs="0"/>
                <xsd:element ref="ns2:MediaLengthInSeconds" minOccurs="0"/>
                <xsd:element ref="ns3:TaxCatchAll" minOccurs="0"/>
                <xsd:element ref="ns2:lcf76f155ced4ddcb4097134ff3c332f"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8c0ba40-820f-4126-b1a8-b068955cd4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21" nillable="true" ma:displayName="Location" ma:internalName="MediaServiceLocation" ma:readOnly="true">
      <xsd:simpleType>
        <xsd:restriction base="dms:Text"/>
      </xsd:simpleType>
    </xsd:element>
    <xsd:element name="X" ma:index="22" nillable="true" ma:displayName="X" ma:description="sdd" ma:format="Thumbnail" ma:internalName="X">
      <xsd:simpleType>
        <xsd:restriction base="dms:Unknow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11f41c62-27af-4b3a-baa4-527fc2e2b74f" ma:termSetId="09814cd3-568e-fe90-9814-8d621ff8fb84" ma:anchorId="fba54fb3-c3e1-fe81-a776-ca4b69148c4d" ma:open="true" ma:isKeyword="false">
      <xsd:complexType>
        <xsd:sequence>
          <xsd:element ref="pc:Terms" minOccurs="0" maxOccurs="1"/>
        </xsd:sequence>
      </xsd:complex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bebb83-cf53-4fdf-a500-739cef3c54c9"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dbd3a9a-4cb9-48fb-b26f-7b8f30bd58b5}" ma:internalName="TaxCatchAll" ma:showField="CatchAllData" ma:web="2abebb83-cf53-4fdf-a500-739cef3c54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68774D8-73CF-4FD5-B1BF-A248BD3BBA8D}">
  <ds:schemaRefs>
    <ds:schemaRef ds:uri="http://schemas.microsoft.com/sharepoint/v3/contenttype/forms"/>
  </ds:schemaRefs>
</ds:datastoreItem>
</file>

<file path=customXml/itemProps2.xml><?xml version="1.0" encoding="utf-8"?>
<ds:datastoreItem xmlns:ds="http://schemas.openxmlformats.org/officeDocument/2006/customXml" ds:itemID="{591CCA92-9A55-4B20-8267-80081F580CC0}">
  <ds:schemaRefs>
    <ds:schemaRef ds:uri="2abebb83-cf53-4fdf-a500-739cef3c54c9"/>
    <ds:schemaRef ds:uri="c8c0ba40-820f-4126-b1a8-b068955cd419"/>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2474CC67-8E8E-400D-950A-506512B0692B}"/>
</file>

<file path=docProps/app.xml><?xml version="1.0" encoding="utf-8"?>
<Properties xmlns="http://schemas.openxmlformats.org/officeDocument/2006/extended-properties" xmlns:vt="http://schemas.openxmlformats.org/officeDocument/2006/docPropsVTypes">
  <Template>TEMPLATE_10X PPT</Template>
  <TotalTime>0</TotalTime>
  <Words>2826</Words>
  <Application>Microsoft Office PowerPoint</Application>
  <PresentationFormat>Widescreen</PresentationFormat>
  <Paragraphs>350</Paragraphs>
  <Slides>27</Slides>
  <Notes>24</Notes>
  <HiddenSlides>1</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Arial</vt:lpstr>
      <vt:lpstr>Arial</vt:lpstr>
      <vt:lpstr>Calibri</vt:lpstr>
      <vt:lpstr>Montserrat</vt:lpstr>
      <vt:lpstr>Montserrat </vt:lpstr>
      <vt:lpstr>Montserrat ExtraBold</vt:lpstr>
      <vt:lpstr>Montserrat Medium</vt:lpstr>
      <vt:lpstr>Montserrat SemiBold</vt:lpstr>
      <vt:lpstr>Poppins</vt:lpstr>
      <vt:lpstr>Poppins ExtraBold</vt:lpstr>
      <vt:lpstr>Office Theme</vt:lpstr>
      <vt:lpstr>Introducing the Fiver Challenge</vt:lpstr>
      <vt:lpstr>Young Enterprise</vt:lpstr>
      <vt:lpstr>What is an Entrepreneur?</vt:lpstr>
      <vt:lpstr>What Skills Do Entrepreneurs Have?</vt:lpstr>
      <vt:lpstr>What Skills Do Entrepreneurs Have?</vt:lpstr>
      <vt:lpstr>UK Entrepreneurs</vt:lpstr>
      <vt:lpstr>PowerPoint Presentation</vt:lpstr>
      <vt:lpstr>Young Entrepreneurs</vt:lpstr>
      <vt:lpstr>Young Entrepreneurs</vt:lpstr>
      <vt:lpstr>So…What Is It?</vt:lpstr>
      <vt:lpstr>So…What Is It?</vt:lpstr>
      <vt:lpstr>PowerPoint Presentation</vt:lpstr>
      <vt:lpstr>PowerPoint Presentation</vt:lpstr>
      <vt:lpstr>PowerPoint Presentation</vt:lpstr>
      <vt:lpstr>PowerPoint Presentation</vt:lpstr>
      <vt:lpstr>PowerPoint Presentation</vt:lpstr>
      <vt:lpstr>Competitions!</vt:lpstr>
      <vt:lpstr>Competitions!</vt:lpstr>
      <vt:lpstr>Fiver for Good</vt:lpstr>
      <vt:lpstr>Best in Sustainability</vt:lpstr>
      <vt:lpstr>Most Inspiring Individual</vt:lpstr>
      <vt:lpstr>Best Overall Business</vt:lpstr>
      <vt:lpstr>Sales Poster!</vt:lpstr>
      <vt:lpstr>Journal Changes!</vt:lpstr>
      <vt:lpstr>Challenge Dates 2025 England &amp; Wales</vt:lpstr>
      <vt:lpstr>Challenge Dates 2025 Scotland &amp; Northern Ireland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Stewart</dc:creator>
  <cp:lastModifiedBy>David Stewart</cp:lastModifiedBy>
  <cp:revision>2</cp:revision>
  <dcterms:created xsi:type="dcterms:W3CDTF">2023-10-31T07:40:39Z</dcterms:created>
  <dcterms:modified xsi:type="dcterms:W3CDTF">2025-01-23T06:50:47Z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_activity">
    <vt:lpwstr>{"FileActivityType":"6","FileActivityTimeStamp":"2023-11-23T08:10:16.383Z","FileActivityUsersOnPage":[{"DisplayName":"David Stewart","Id":"david.stewart@y-e.org.uk"}],"FileActivityNavigationId":null}</vt:lpwstr>
  </property>
  <property fmtid="{D5CDD505-2E9C-101B-9397-08002B2CF9AE}" pid="5" name="_ExtendedDescription">
    <vt:lpwstr/>
  </property>
  <property fmtid="{D5CDD505-2E9C-101B-9397-08002B2CF9AE}" pid="6" name="ContentTypeId">
    <vt:lpwstr>0x01010042D29380DE8FB84D96CC72BEA12CEB81</vt:lpwstr>
  </property>
  <property fmtid="{D5CDD505-2E9C-101B-9397-08002B2CF9AE}" pid="7" name="MediaServiceImageTags">
    <vt:lpwstr/>
  </property>
</Properties>
</file>